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4"/>
  </p:notesMasterIdLst>
  <p:handoutMasterIdLst>
    <p:handoutMasterId r:id="rId15"/>
  </p:handoutMasterIdLst>
  <p:sldIdLst>
    <p:sldId id="410" r:id="rId5"/>
    <p:sldId id="383" r:id="rId6"/>
    <p:sldId id="389" r:id="rId7"/>
    <p:sldId id="420" r:id="rId8"/>
    <p:sldId id="421" r:id="rId9"/>
    <p:sldId id="422" r:id="rId10"/>
    <p:sldId id="423" r:id="rId11"/>
    <p:sldId id="424" r:id="rId12"/>
    <p:sldId id="3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EA7C7-DC0E-4F2A-B846-469152E2BC84}" v="884" dt="2025-11-11T06:43:57.911"/>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74103" autoAdjust="0"/>
  </p:normalViewPr>
  <p:slideViewPr>
    <p:cSldViewPr snapToGrid="0">
      <p:cViewPr varScale="1">
        <p:scale>
          <a:sx n="63" d="100"/>
          <a:sy n="63" d="100"/>
        </p:scale>
        <p:origin x="115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Parker" userId="ba03b1dc-af87-4851-ab63-3c9743ccd74e" providerId="ADAL" clId="{F56EA7C7-DC0E-4F2A-B846-469152E2BC84}"/>
    <pc:docChg chg="undo custSel addSld delSld modSld sldOrd">
      <pc:chgData name="Heather Parker" userId="ba03b1dc-af87-4851-ab63-3c9743ccd74e" providerId="ADAL" clId="{F56EA7C7-DC0E-4F2A-B846-469152E2BC84}" dt="2025-11-11T06:55:43.785" v="4039" actId="14100"/>
      <pc:docMkLst>
        <pc:docMk/>
      </pc:docMkLst>
      <pc:sldChg chg="modSp mod modNotesTx">
        <pc:chgData name="Heather Parker" userId="ba03b1dc-af87-4851-ab63-3c9743ccd74e" providerId="ADAL" clId="{F56EA7C7-DC0E-4F2A-B846-469152E2BC84}" dt="2025-11-11T06:53:44.248" v="4037" actId="255"/>
        <pc:sldMkLst>
          <pc:docMk/>
          <pc:sldMk cId="3346685798" sldId="383"/>
        </pc:sldMkLst>
        <pc:spChg chg="mod">
          <ac:chgData name="Heather Parker" userId="ba03b1dc-af87-4851-ab63-3c9743ccd74e" providerId="ADAL" clId="{F56EA7C7-DC0E-4F2A-B846-469152E2BC84}" dt="2025-11-11T06:53:44.248" v="4037" actId="255"/>
          <ac:spMkLst>
            <pc:docMk/>
            <pc:sldMk cId="3346685798" sldId="383"/>
            <ac:spMk id="3" creationId="{3B8EBC2C-6DD7-5003-38EB-40753046FE8C}"/>
          </ac:spMkLst>
        </pc:spChg>
      </pc:sldChg>
      <pc:sldChg chg="addSp delSp modSp mod modNotesTx">
        <pc:chgData name="Heather Parker" userId="ba03b1dc-af87-4851-ab63-3c9743ccd74e" providerId="ADAL" clId="{F56EA7C7-DC0E-4F2A-B846-469152E2BC84}" dt="2025-11-11T06:48:21.671" v="4032" actId="20577"/>
        <pc:sldMkLst>
          <pc:docMk/>
          <pc:sldMk cId="1440871986" sldId="389"/>
        </pc:sldMkLst>
        <pc:spChg chg="add del mod">
          <ac:chgData name="Heather Parker" userId="ba03b1dc-af87-4851-ab63-3c9743ccd74e" providerId="ADAL" clId="{F56EA7C7-DC0E-4F2A-B846-469152E2BC84}" dt="2025-11-11T02:51:27.705" v="943" actId="1076"/>
          <ac:spMkLst>
            <pc:docMk/>
            <pc:sldMk cId="1440871986" sldId="389"/>
            <ac:spMk id="2" creationId="{65B8CE60-587E-1D5C-8B50-ED3441BA49CE}"/>
          </ac:spMkLst>
        </pc:spChg>
        <pc:spChg chg="add del mod">
          <ac:chgData name="Heather Parker" userId="ba03b1dc-af87-4851-ab63-3c9743ccd74e" providerId="ADAL" clId="{F56EA7C7-DC0E-4F2A-B846-469152E2BC84}" dt="2025-11-11T02:28:08.152" v="37" actId="21"/>
          <ac:spMkLst>
            <pc:docMk/>
            <pc:sldMk cId="1440871986" sldId="389"/>
            <ac:spMk id="4" creationId="{7DAEDC99-5DFE-F281-C8E7-B8E60DBB239C}"/>
          </ac:spMkLst>
        </pc:spChg>
        <pc:spChg chg="del mod">
          <ac:chgData name="Heather Parker" userId="ba03b1dc-af87-4851-ab63-3c9743ccd74e" providerId="ADAL" clId="{F56EA7C7-DC0E-4F2A-B846-469152E2BC84}" dt="2025-11-11T02:30:40.045" v="122" actId="21"/>
          <ac:spMkLst>
            <pc:docMk/>
            <pc:sldMk cId="1440871986" sldId="389"/>
            <ac:spMk id="8" creationId="{1A971B74-133C-8BC6-41DB-8874EE0BDF0B}"/>
          </ac:spMkLst>
        </pc:spChg>
        <pc:spChg chg="del">
          <ac:chgData name="Heather Parker" userId="ba03b1dc-af87-4851-ab63-3c9743ccd74e" providerId="ADAL" clId="{F56EA7C7-DC0E-4F2A-B846-469152E2BC84}" dt="2025-11-11T02:30:50.673" v="125" actId="21"/>
          <ac:spMkLst>
            <pc:docMk/>
            <pc:sldMk cId="1440871986" sldId="389"/>
            <ac:spMk id="9" creationId="{03A3D1E3-53D0-CA33-BC22-579866FD9DE4}"/>
          </ac:spMkLst>
        </pc:spChg>
        <pc:spChg chg="del">
          <ac:chgData name="Heather Parker" userId="ba03b1dc-af87-4851-ab63-3c9743ccd74e" providerId="ADAL" clId="{F56EA7C7-DC0E-4F2A-B846-469152E2BC84}" dt="2025-11-11T02:30:46.205" v="124" actId="21"/>
          <ac:spMkLst>
            <pc:docMk/>
            <pc:sldMk cId="1440871986" sldId="389"/>
            <ac:spMk id="13" creationId="{CDE574F2-4E52-701D-2045-7EE71C0FC877}"/>
          </ac:spMkLst>
        </pc:spChg>
        <pc:graphicFrameChg chg="add del mod modGraphic">
          <ac:chgData name="Heather Parker" userId="ba03b1dc-af87-4851-ab63-3c9743ccd74e" providerId="ADAL" clId="{F56EA7C7-DC0E-4F2A-B846-469152E2BC84}" dt="2025-11-11T02:31:58.895" v="128" actId="21"/>
          <ac:graphicFrameMkLst>
            <pc:docMk/>
            <pc:sldMk cId="1440871986" sldId="389"/>
            <ac:graphicFrameMk id="5" creationId="{38D1F8C8-C271-D2FA-9405-5B98B491BE39}"/>
          </ac:graphicFrameMkLst>
        </pc:graphicFrameChg>
        <pc:graphicFrameChg chg="del">
          <ac:chgData name="Heather Parker" userId="ba03b1dc-af87-4851-ab63-3c9743ccd74e" providerId="ADAL" clId="{F56EA7C7-DC0E-4F2A-B846-469152E2BC84}" dt="2025-11-11T02:30:41.577" v="123" actId="21"/>
          <ac:graphicFrameMkLst>
            <pc:docMk/>
            <pc:sldMk cId="1440871986" sldId="389"/>
            <ac:graphicFrameMk id="6" creationId="{0E640ADE-A687-0944-705C-F81AE222A004}"/>
          </ac:graphicFrameMkLst>
        </pc:graphicFrameChg>
        <pc:graphicFrameChg chg="add mod modGraphic">
          <ac:chgData name="Heather Parker" userId="ba03b1dc-af87-4851-ab63-3c9743ccd74e" providerId="ADAL" clId="{F56EA7C7-DC0E-4F2A-B846-469152E2BC84}" dt="2025-11-11T02:51:48.665" v="946" actId="1076"/>
          <ac:graphicFrameMkLst>
            <pc:docMk/>
            <pc:sldMk cId="1440871986" sldId="389"/>
            <ac:graphicFrameMk id="7" creationId="{AD627E0D-3204-896F-9776-8D35A2C0DF36}"/>
          </ac:graphicFrameMkLst>
        </pc:graphicFrameChg>
        <pc:picChg chg="add mod">
          <ac:chgData name="Heather Parker" userId="ba03b1dc-af87-4851-ab63-3c9743ccd74e" providerId="ADAL" clId="{F56EA7C7-DC0E-4F2A-B846-469152E2BC84}" dt="2025-11-11T02:38:54.779" v="425" actId="1076"/>
          <ac:picMkLst>
            <pc:docMk/>
            <pc:sldMk cId="1440871986" sldId="389"/>
            <ac:picMk id="10" creationId="{C1530850-99C0-9AD0-490C-8DBE8FB11681}"/>
          </ac:picMkLst>
        </pc:picChg>
        <pc:picChg chg="mod">
          <ac:chgData name="Heather Parker" userId="ba03b1dc-af87-4851-ab63-3c9743ccd74e" providerId="ADAL" clId="{F56EA7C7-DC0E-4F2A-B846-469152E2BC84}" dt="2025-11-11T02:40:19.487" v="435" actId="207"/>
          <ac:picMkLst>
            <pc:docMk/>
            <pc:sldMk cId="1440871986" sldId="389"/>
            <ac:picMk id="12" creationId="{7D5BDB53-9169-3BBC-9362-0539514AC7DD}"/>
          </ac:picMkLst>
        </pc:picChg>
      </pc:sldChg>
      <pc:sldChg chg="del">
        <pc:chgData name="Heather Parker" userId="ba03b1dc-af87-4851-ab63-3c9743ccd74e" providerId="ADAL" clId="{F56EA7C7-DC0E-4F2A-B846-469152E2BC84}" dt="2025-11-11T06:03:45.673" v="2698" actId="2696"/>
        <pc:sldMkLst>
          <pc:docMk/>
          <pc:sldMk cId="3200312026" sldId="391"/>
        </pc:sldMkLst>
      </pc:sldChg>
      <pc:sldChg chg="addSp modSp mod modClrScheme chgLayout modNotesTx">
        <pc:chgData name="Heather Parker" userId="ba03b1dc-af87-4851-ab63-3c9743ccd74e" providerId="ADAL" clId="{F56EA7C7-DC0E-4F2A-B846-469152E2BC84}" dt="2025-11-11T06:46:10.691" v="3990" actId="255"/>
        <pc:sldMkLst>
          <pc:docMk/>
          <pc:sldMk cId="4261132419" sldId="398"/>
        </pc:sldMkLst>
        <pc:spChg chg="mod">
          <ac:chgData name="Heather Parker" userId="ba03b1dc-af87-4851-ab63-3c9743ccd74e" providerId="ADAL" clId="{F56EA7C7-DC0E-4F2A-B846-469152E2BC84}" dt="2025-11-11T06:45:54.186" v="3986" actId="26606"/>
          <ac:spMkLst>
            <pc:docMk/>
            <pc:sldMk cId="4261132419" sldId="398"/>
            <ac:spMk id="2" creationId="{F810C1B7-6E4E-3DEE-50C0-1CA3B14303EE}"/>
          </ac:spMkLst>
        </pc:spChg>
        <pc:spChg chg="mod">
          <ac:chgData name="Heather Parker" userId="ba03b1dc-af87-4851-ab63-3c9743ccd74e" providerId="ADAL" clId="{F56EA7C7-DC0E-4F2A-B846-469152E2BC84}" dt="2025-11-11T06:46:10.691" v="3990" actId="255"/>
          <ac:spMkLst>
            <pc:docMk/>
            <pc:sldMk cId="4261132419" sldId="398"/>
            <ac:spMk id="3" creationId="{8BE734F0-2DDD-AF70-F13D-F9E4C1929411}"/>
          </ac:spMkLst>
        </pc:spChg>
        <pc:picChg chg="add mod">
          <ac:chgData name="Heather Parker" userId="ba03b1dc-af87-4851-ab63-3c9743ccd74e" providerId="ADAL" clId="{F56EA7C7-DC0E-4F2A-B846-469152E2BC84}" dt="2025-11-11T06:46:00.628" v="3987" actId="1076"/>
          <ac:picMkLst>
            <pc:docMk/>
            <pc:sldMk cId="4261132419" sldId="398"/>
            <ac:picMk id="4" creationId="{237993CE-58EF-BF1B-0155-802B2725F764}"/>
          </ac:picMkLst>
        </pc:picChg>
      </pc:sldChg>
      <pc:sldChg chg="del">
        <pc:chgData name="Heather Parker" userId="ba03b1dc-af87-4851-ab63-3c9743ccd74e" providerId="ADAL" clId="{F56EA7C7-DC0E-4F2A-B846-469152E2BC84}" dt="2025-11-11T06:03:45.673" v="2698" actId="2696"/>
        <pc:sldMkLst>
          <pc:docMk/>
          <pc:sldMk cId="888484295" sldId="408"/>
        </pc:sldMkLst>
      </pc:sldChg>
      <pc:sldChg chg="del">
        <pc:chgData name="Heather Parker" userId="ba03b1dc-af87-4851-ab63-3c9743ccd74e" providerId="ADAL" clId="{F56EA7C7-DC0E-4F2A-B846-469152E2BC84}" dt="2025-11-11T06:03:45.673" v="2698" actId="2696"/>
        <pc:sldMkLst>
          <pc:docMk/>
          <pc:sldMk cId="226225283" sldId="411"/>
        </pc:sldMkLst>
      </pc:sldChg>
      <pc:sldChg chg="del">
        <pc:chgData name="Heather Parker" userId="ba03b1dc-af87-4851-ab63-3c9743ccd74e" providerId="ADAL" clId="{F56EA7C7-DC0E-4F2A-B846-469152E2BC84}" dt="2025-11-11T06:03:45.673" v="2698" actId="2696"/>
        <pc:sldMkLst>
          <pc:docMk/>
          <pc:sldMk cId="348102591" sldId="412"/>
        </pc:sldMkLst>
      </pc:sldChg>
      <pc:sldChg chg="del">
        <pc:chgData name="Heather Parker" userId="ba03b1dc-af87-4851-ab63-3c9743ccd74e" providerId="ADAL" clId="{F56EA7C7-DC0E-4F2A-B846-469152E2BC84}" dt="2025-11-11T06:03:45.673" v="2698" actId="2696"/>
        <pc:sldMkLst>
          <pc:docMk/>
          <pc:sldMk cId="1722677043" sldId="413"/>
        </pc:sldMkLst>
      </pc:sldChg>
      <pc:sldChg chg="del">
        <pc:chgData name="Heather Parker" userId="ba03b1dc-af87-4851-ab63-3c9743ccd74e" providerId="ADAL" clId="{F56EA7C7-DC0E-4F2A-B846-469152E2BC84}" dt="2025-11-11T06:03:59.997" v="2699" actId="2696"/>
        <pc:sldMkLst>
          <pc:docMk/>
          <pc:sldMk cId="186718699" sldId="415"/>
        </pc:sldMkLst>
      </pc:sldChg>
      <pc:sldChg chg="del">
        <pc:chgData name="Heather Parker" userId="ba03b1dc-af87-4851-ab63-3c9743ccd74e" providerId="ADAL" clId="{F56EA7C7-DC0E-4F2A-B846-469152E2BC84}" dt="2025-11-11T06:03:32.686" v="2697" actId="2696"/>
        <pc:sldMkLst>
          <pc:docMk/>
          <pc:sldMk cId="1380103869" sldId="416"/>
        </pc:sldMkLst>
      </pc:sldChg>
      <pc:sldChg chg="del">
        <pc:chgData name="Heather Parker" userId="ba03b1dc-af87-4851-ab63-3c9743ccd74e" providerId="ADAL" clId="{F56EA7C7-DC0E-4F2A-B846-469152E2BC84}" dt="2025-11-11T06:03:32.686" v="2697" actId="2696"/>
        <pc:sldMkLst>
          <pc:docMk/>
          <pc:sldMk cId="1390843669" sldId="417"/>
        </pc:sldMkLst>
      </pc:sldChg>
      <pc:sldChg chg="del">
        <pc:chgData name="Heather Parker" userId="ba03b1dc-af87-4851-ab63-3c9743ccd74e" providerId="ADAL" clId="{F56EA7C7-DC0E-4F2A-B846-469152E2BC84}" dt="2025-11-11T06:18:59.826" v="3881" actId="2696"/>
        <pc:sldMkLst>
          <pc:docMk/>
          <pc:sldMk cId="3323456124" sldId="418"/>
        </pc:sldMkLst>
      </pc:sldChg>
      <pc:sldChg chg="del">
        <pc:chgData name="Heather Parker" userId="ba03b1dc-af87-4851-ab63-3c9743ccd74e" providerId="ADAL" clId="{F56EA7C7-DC0E-4F2A-B846-469152E2BC84}" dt="2025-11-11T06:03:17.179" v="2695" actId="2696"/>
        <pc:sldMkLst>
          <pc:docMk/>
          <pc:sldMk cId="3132589495" sldId="419"/>
        </pc:sldMkLst>
      </pc:sldChg>
      <pc:sldChg chg="addSp delSp modSp add mod ord modNotesTx">
        <pc:chgData name="Heather Parker" userId="ba03b1dc-af87-4851-ab63-3c9743ccd74e" providerId="ADAL" clId="{F56EA7C7-DC0E-4F2A-B846-469152E2BC84}" dt="2025-11-11T06:48:53.883" v="4035" actId="20577"/>
        <pc:sldMkLst>
          <pc:docMk/>
          <pc:sldMk cId="2349071797" sldId="420"/>
        </pc:sldMkLst>
        <pc:spChg chg="mod">
          <ac:chgData name="Heather Parker" userId="ba03b1dc-af87-4851-ab63-3c9743ccd74e" providerId="ADAL" clId="{F56EA7C7-DC0E-4F2A-B846-469152E2BC84}" dt="2025-11-11T02:53:44.955" v="1027" actId="20577"/>
          <ac:spMkLst>
            <pc:docMk/>
            <pc:sldMk cId="2349071797" sldId="420"/>
            <ac:spMk id="2" creationId="{EBB6A87D-3BE2-D7CD-834D-7C0498FE993F}"/>
          </ac:spMkLst>
        </pc:spChg>
        <pc:spChg chg="mod">
          <ac:chgData name="Heather Parker" userId="ba03b1dc-af87-4851-ab63-3c9743ccd74e" providerId="ADAL" clId="{F56EA7C7-DC0E-4F2A-B846-469152E2BC84}" dt="2025-11-11T02:48:58.886" v="909" actId="1076"/>
          <ac:spMkLst>
            <pc:docMk/>
            <pc:sldMk cId="2349071797" sldId="420"/>
            <ac:spMk id="3" creationId="{DD0383B1-CEA2-7F41-6F5D-A9C169756309}"/>
          </ac:spMkLst>
        </pc:spChg>
        <pc:picChg chg="del">
          <ac:chgData name="Heather Parker" userId="ba03b1dc-af87-4851-ab63-3c9743ccd74e" providerId="ADAL" clId="{F56EA7C7-DC0E-4F2A-B846-469152E2BC84}" dt="2025-11-11T02:47:51.489" v="900" actId="21"/>
          <ac:picMkLst>
            <pc:docMk/>
            <pc:sldMk cId="2349071797" sldId="420"/>
            <ac:picMk id="4" creationId="{9FF31AA1-6136-3240-B594-EF0F9B966A77}"/>
          </ac:picMkLst>
        </pc:picChg>
        <pc:picChg chg="add mod">
          <ac:chgData name="Heather Parker" userId="ba03b1dc-af87-4851-ab63-3c9743ccd74e" providerId="ADAL" clId="{F56EA7C7-DC0E-4F2A-B846-469152E2BC84}" dt="2025-11-11T02:49:40.594" v="918" actId="1076"/>
          <ac:picMkLst>
            <pc:docMk/>
            <pc:sldMk cId="2349071797" sldId="420"/>
            <ac:picMk id="5" creationId="{A1508E86-ADC0-9027-BB90-CC3E0D3D7C2F}"/>
          </ac:picMkLst>
        </pc:picChg>
        <pc:picChg chg="del">
          <ac:chgData name="Heather Parker" userId="ba03b1dc-af87-4851-ab63-3c9743ccd74e" providerId="ADAL" clId="{F56EA7C7-DC0E-4F2A-B846-469152E2BC84}" dt="2025-11-11T02:47:48.422" v="899" actId="21"/>
          <ac:picMkLst>
            <pc:docMk/>
            <pc:sldMk cId="2349071797" sldId="420"/>
            <ac:picMk id="1026" creationId="{89679FD2-079A-4C59-CCE0-532E23708DFC}"/>
          </ac:picMkLst>
        </pc:picChg>
      </pc:sldChg>
      <pc:sldChg chg="modSp new del mod">
        <pc:chgData name="Heather Parker" userId="ba03b1dc-af87-4851-ab63-3c9743ccd74e" providerId="ADAL" clId="{F56EA7C7-DC0E-4F2A-B846-469152E2BC84}" dt="2025-11-11T02:57:45.519" v="1030" actId="2696"/>
        <pc:sldMkLst>
          <pc:docMk/>
          <pc:sldMk cId="207460004" sldId="421"/>
        </pc:sldMkLst>
        <pc:spChg chg="mod">
          <ac:chgData name="Heather Parker" userId="ba03b1dc-af87-4851-ab63-3c9743ccd74e" providerId="ADAL" clId="{F56EA7C7-DC0E-4F2A-B846-469152E2BC84}" dt="2025-11-11T02:56:32.103" v="1029" actId="5793"/>
          <ac:spMkLst>
            <pc:docMk/>
            <pc:sldMk cId="207460004" sldId="421"/>
            <ac:spMk id="3" creationId="{801CF25F-B2C8-6B05-E25C-494BB8EA705C}"/>
          </ac:spMkLst>
        </pc:spChg>
      </pc:sldChg>
      <pc:sldChg chg="addSp delSp modSp add mod ord modNotesTx">
        <pc:chgData name="Heather Parker" userId="ba03b1dc-af87-4851-ab63-3c9743ccd74e" providerId="ADAL" clId="{F56EA7C7-DC0E-4F2A-B846-469152E2BC84}" dt="2025-11-11T06:24:09.713" v="3897" actId="1076"/>
        <pc:sldMkLst>
          <pc:docMk/>
          <pc:sldMk cId="3849425997" sldId="421"/>
        </pc:sldMkLst>
        <pc:spChg chg="mod">
          <ac:chgData name="Heather Parker" userId="ba03b1dc-af87-4851-ab63-3c9743ccd74e" providerId="ADAL" clId="{F56EA7C7-DC0E-4F2A-B846-469152E2BC84}" dt="2025-11-11T02:59:03.438" v="1078" actId="255"/>
          <ac:spMkLst>
            <pc:docMk/>
            <pc:sldMk cId="3849425997" sldId="421"/>
            <ac:spMk id="2" creationId="{E3A7C1EE-2A1F-8A25-5707-B0727C368027}"/>
          </ac:spMkLst>
        </pc:spChg>
        <pc:graphicFrameChg chg="mod">
          <ac:chgData name="Heather Parker" userId="ba03b1dc-af87-4851-ab63-3c9743ccd74e" providerId="ADAL" clId="{F56EA7C7-DC0E-4F2A-B846-469152E2BC84}" dt="2025-11-11T03:21:54.547" v="1634" actId="20577"/>
          <ac:graphicFrameMkLst>
            <pc:docMk/>
            <pc:sldMk cId="3849425997" sldId="421"/>
            <ac:graphicFrameMk id="7" creationId="{08C7F3CC-546C-131C-1A45-ACE2E5C40CCA}"/>
          </ac:graphicFrameMkLst>
        </pc:graphicFrameChg>
        <pc:picChg chg="del">
          <ac:chgData name="Heather Parker" userId="ba03b1dc-af87-4851-ab63-3c9743ccd74e" providerId="ADAL" clId="{F56EA7C7-DC0E-4F2A-B846-469152E2BC84}" dt="2025-11-11T06:23:31.306" v="3893" actId="21"/>
          <ac:picMkLst>
            <pc:docMk/>
            <pc:sldMk cId="3849425997" sldId="421"/>
            <ac:picMk id="10" creationId="{4B765066-B19A-98D8-DF6E-0D98861385EE}"/>
          </ac:picMkLst>
        </pc:picChg>
        <pc:picChg chg="add mod">
          <ac:chgData name="Heather Parker" userId="ba03b1dc-af87-4851-ab63-3c9743ccd74e" providerId="ADAL" clId="{F56EA7C7-DC0E-4F2A-B846-469152E2BC84}" dt="2025-11-11T06:24:09.713" v="3897" actId="1076"/>
          <ac:picMkLst>
            <pc:docMk/>
            <pc:sldMk cId="3849425997" sldId="421"/>
            <ac:picMk id="3074" creationId="{318D3E6C-FAD3-2EB5-2885-A231A56C526A}"/>
          </ac:picMkLst>
        </pc:picChg>
      </pc:sldChg>
      <pc:sldChg chg="addSp delSp modSp add mod modNotesTx">
        <pc:chgData name="Heather Parker" userId="ba03b1dc-af87-4851-ab63-3c9743ccd74e" providerId="ADAL" clId="{F56EA7C7-DC0E-4F2A-B846-469152E2BC84}" dt="2025-11-11T06:21:50.689" v="3892" actId="1076"/>
        <pc:sldMkLst>
          <pc:docMk/>
          <pc:sldMk cId="4100955418" sldId="422"/>
        </pc:sldMkLst>
        <pc:spChg chg="mod">
          <ac:chgData name="Heather Parker" userId="ba03b1dc-af87-4851-ab63-3c9743ccd74e" providerId="ADAL" clId="{F56EA7C7-DC0E-4F2A-B846-469152E2BC84}" dt="2025-11-11T03:23:29.577" v="1786" actId="20577"/>
          <ac:spMkLst>
            <pc:docMk/>
            <pc:sldMk cId="4100955418" sldId="422"/>
            <ac:spMk id="2" creationId="{E42AFA0E-F5A8-0BC1-4A75-F8A63B54D9EA}"/>
          </ac:spMkLst>
        </pc:spChg>
        <pc:graphicFrameChg chg="mod">
          <ac:chgData name="Heather Parker" userId="ba03b1dc-af87-4851-ab63-3c9743ccd74e" providerId="ADAL" clId="{F56EA7C7-DC0E-4F2A-B846-469152E2BC84}" dt="2025-11-11T03:30:15.392" v="2225" actId="20577"/>
          <ac:graphicFrameMkLst>
            <pc:docMk/>
            <pc:sldMk cId="4100955418" sldId="422"/>
            <ac:graphicFrameMk id="7" creationId="{9A1A6035-2DF1-5C75-8867-B56871FD57D0}"/>
          </ac:graphicFrameMkLst>
        </pc:graphicFrameChg>
        <pc:picChg chg="del">
          <ac:chgData name="Heather Parker" userId="ba03b1dc-af87-4851-ab63-3c9743ccd74e" providerId="ADAL" clId="{F56EA7C7-DC0E-4F2A-B846-469152E2BC84}" dt="2025-11-11T06:21:41.162" v="3889" actId="21"/>
          <ac:picMkLst>
            <pc:docMk/>
            <pc:sldMk cId="4100955418" sldId="422"/>
            <ac:picMk id="10" creationId="{39188AB3-DF9A-35A6-AFBF-BB06553B4AB5}"/>
          </ac:picMkLst>
        </pc:picChg>
        <pc:picChg chg="mod">
          <ac:chgData name="Heather Parker" userId="ba03b1dc-af87-4851-ab63-3c9743ccd74e" providerId="ADAL" clId="{F56EA7C7-DC0E-4F2A-B846-469152E2BC84}" dt="2025-11-11T06:21:29.842" v="3886" actId="1076"/>
          <ac:picMkLst>
            <pc:docMk/>
            <pc:sldMk cId="4100955418" sldId="422"/>
            <ac:picMk id="12" creationId="{B3ADD259-6BE4-21A3-D414-3404CAA0A909}"/>
          </ac:picMkLst>
        </pc:picChg>
        <pc:picChg chg="add mod">
          <ac:chgData name="Heather Parker" userId="ba03b1dc-af87-4851-ab63-3c9743ccd74e" providerId="ADAL" clId="{F56EA7C7-DC0E-4F2A-B846-469152E2BC84}" dt="2025-11-11T06:21:29.842" v="3886" actId="1076"/>
          <ac:picMkLst>
            <pc:docMk/>
            <pc:sldMk cId="4100955418" sldId="422"/>
            <ac:picMk id="2050" creationId="{A37BCBFF-9267-F96E-DEF6-AC12D5D5A50C}"/>
          </ac:picMkLst>
        </pc:picChg>
        <pc:picChg chg="add mod">
          <ac:chgData name="Heather Parker" userId="ba03b1dc-af87-4851-ab63-3c9743ccd74e" providerId="ADAL" clId="{F56EA7C7-DC0E-4F2A-B846-469152E2BC84}" dt="2025-11-11T06:21:50.689" v="3892" actId="1076"/>
          <ac:picMkLst>
            <pc:docMk/>
            <pc:sldMk cId="4100955418" sldId="422"/>
            <ac:picMk id="2052" creationId="{ECAB1891-1B0F-4BDC-7239-6F6AC3A79B6A}"/>
          </ac:picMkLst>
        </pc:picChg>
      </pc:sldChg>
      <pc:sldChg chg="addSp delSp modSp add mod ord modClrScheme chgLayout modNotesTx">
        <pc:chgData name="Heather Parker" userId="ba03b1dc-af87-4851-ab63-3c9743ccd74e" providerId="ADAL" clId="{F56EA7C7-DC0E-4F2A-B846-469152E2BC84}" dt="2025-11-11T06:40:10.001" v="3941" actId="255"/>
        <pc:sldMkLst>
          <pc:docMk/>
          <pc:sldMk cId="3820818208" sldId="423"/>
        </pc:sldMkLst>
        <pc:spChg chg="mod">
          <ac:chgData name="Heather Parker" userId="ba03b1dc-af87-4851-ab63-3c9743ccd74e" providerId="ADAL" clId="{F56EA7C7-DC0E-4F2A-B846-469152E2BC84}" dt="2025-11-11T06:40:10.001" v="3941" actId="255"/>
          <ac:spMkLst>
            <pc:docMk/>
            <pc:sldMk cId="3820818208" sldId="423"/>
            <ac:spMk id="2" creationId="{4B58FBBA-8A42-0D7E-F420-161719D93D38}"/>
          </ac:spMkLst>
        </pc:spChg>
        <pc:spChg chg="mod">
          <ac:chgData name="Heather Parker" userId="ba03b1dc-af87-4851-ab63-3c9743ccd74e" providerId="ADAL" clId="{F56EA7C7-DC0E-4F2A-B846-469152E2BC84}" dt="2025-11-11T06:39:59.710" v="3940" actId="255"/>
          <ac:spMkLst>
            <pc:docMk/>
            <pc:sldMk cId="3820818208" sldId="423"/>
            <ac:spMk id="3" creationId="{4FA9EB54-065E-290A-EB37-AEAC8937D4F1}"/>
          </ac:spMkLst>
        </pc:spChg>
        <pc:spChg chg="add del mod">
          <ac:chgData name="Heather Parker" userId="ba03b1dc-af87-4851-ab63-3c9743ccd74e" providerId="ADAL" clId="{F56EA7C7-DC0E-4F2A-B846-469152E2BC84}" dt="2025-11-11T06:25:33.155" v="3901" actId="21"/>
          <ac:spMkLst>
            <pc:docMk/>
            <pc:sldMk cId="3820818208" sldId="423"/>
            <ac:spMk id="4" creationId="{BB44C302-45B0-0608-0349-3F5E014B011C}"/>
          </ac:spMkLst>
        </pc:spChg>
        <pc:spChg chg="add">
          <ac:chgData name="Heather Parker" userId="ba03b1dc-af87-4851-ab63-3c9743ccd74e" providerId="ADAL" clId="{F56EA7C7-DC0E-4F2A-B846-469152E2BC84}" dt="2025-11-11T06:25:42.355" v="3902"/>
          <ac:spMkLst>
            <pc:docMk/>
            <pc:sldMk cId="3820818208" sldId="423"/>
            <ac:spMk id="6" creationId="{B15C1E40-A756-15D6-7B97-8D04BF4D1E43}"/>
          </ac:spMkLst>
        </pc:spChg>
        <pc:spChg chg="add">
          <ac:chgData name="Heather Parker" userId="ba03b1dc-af87-4851-ab63-3c9743ccd74e" providerId="ADAL" clId="{F56EA7C7-DC0E-4F2A-B846-469152E2BC84}" dt="2025-11-11T06:25:49.018" v="3903"/>
          <ac:spMkLst>
            <pc:docMk/>
            <pc:sldMk cId="3820818208" sldId="423"/>
            <ac:spMk id="7" creationId="{C51DBD03-6CF1-0CA6-1CAD-EB7177AA7DED}"/>
          </ac:spMkLst>
        </pc:spChg>
        <pc:spChg chg="add del">
          <ac:chgData name="Heather Parker" userId="ba03b1dc-af87-4851-ab63-3c9743ccd74e" providerId="ADAL" clId="{F56EA7C7-DC0E-4F2A-B846-469152E2BC84}" dt="2025-11-11T06:25:59.584" v="3905" actId="21"/>
          <ac:spMkLst>
            <pc:docMk/>
            <pc:sldMk cId="3820818208" sldId="423"/>
            <ac:spMk id="8" creationId="{F40CE248-C743-527F-7FF3-180158AD0A98}"/>
          </ac:spMkLst>
        </pc:spChg>
        <pc:picChg chg="del">
          <ac:chgData name="Heather Parker" userId="ba03b1dc-af87-4851-ab63-3c9743ccd74e" providerId="ADAL" clId="{F56EA7C7-DC0E-4F2A-B846-469152E2BC84}" dt="2025-11-11T06:25:20.707" v="3898" actId="21"/>
          <ac:picMkLst>
            <pc:docMk/>
            <pc:sldMk cId="3820818208" sldId="423"/>
            <ac:picMk id="5" creationId="{B27B3CA8-7E83-670A-8D13-7F5DCE4BC312}"/>
          </ac:picMkLst>
        </pc:picChg>
        <pc:picChg chg="add del mod">
          <ac:chgData name="Heather Parker" userId="ba03b1dc-af87-4851-ab63-3c9743ccd74e" providerId="ADAL" clId="{F56EA7C7-DC0E-4F2A-B846-469152E2BC84}" dt="2025-11-11T06:29:29.594" v="3909" actId="21"/>
          <ac:picMkLst>
            <pc:docMk/>
            <pc:sldMk cId="3820818208" sldId="423"/>
            <ac:picMk id="4106" creationId="{914007F3-EC0C-4CA9-74F7-149EA4EB3013}"/>
          </ac:picMkLst>
        </pc:picChg>
        <pc:picChg chg="add del mod">
          <ac:chgData name="Heather Parker" userId="ba03b1dc-af87-4851-ab63-3c9743ccd74e" providerId="ADAL" clId="{F56EA7C7-DC0E-4F2A-B846-469152E2BC84}" dt="2025-11-11T06:32:31.841" v="3915" actId="21"/>
          <ac:picMkLst>
            <pc:docMk/>
            <pc:sldMk cId="3820818208" sldId="423"/>
            <ac:picMk id="4108" creationId="{571AF8DD-36B0-F1D3-0379-8E991704F565}"/>
          </ac:picMkLst>
        </pc:picChg>
        <pc:picChg chg="add del mod">
          <ac:chgData name="Heather Parker" userId="ba03b1dc-af87-4851-ab63-3c9743ccd74e" providerId="ADAL" clId="{F56EA7C7-DC0E-4F2A-B846-469152E2BC84}" dt="2025-11-11T06:36:42.535" v="3922" actId="21"/>
          <ac:picMkLst>
            <pc:docMk/>
            <pc:sldMk cId="3820818208" sldId="423"/>
            <ac:picMk id="4110" creationId="{A1E2BDE1-D015-C920-1FA9-55C65CCA966A}"/>
          </ac:picMkLst>
        </pc:picChg>
        <pc:picChg chg="add del mod">
          <ac:chgData name="Heather Parker" userId="ba03b1dc-af87-4851-ab63-3c9743ccd74e" providerId="ADAL" clId="{F56EA7C7-DC0E-4F2A-B846-469152E2BC84}" dt="2025-11-11T06:37:36.634" v="3929" actId="21"/>
          <ac:picMkLst>
            <pc:docMk/>
            <pc:sldMk cId="3820818208" sldId="423"/>
            <ac:picMk id="4112" creationId="{3DDBEB63-C022-1034-E9EB-B6924195375D}"/>
          </ac:picMkLst>
        </pc:picChg>
        <pc:picChg chg="add mod">
          <ac:chgData name="Heather Parker" userId="ba03b1dc-af87-4851-ab63-3c9743ccd74e" providerId="ADAL" clId="{F56EA7C7-DC0E-4F2A-B846-469152E2BC84}" dt="2025-11-11T06:39:04.141" v="3935" actId="26606"/>
          <ac:picMkLst>
            <pc:docMk/>
            <pc:sldMk cId="3820818208" sldId="423"/>
            <ac:picMk id="4114" creationId="{7D014962-56EC-BF58-2656-CDF36B520FCB}"/>
          </ac:picMkLst>
        </pc:picChg>
      </pc:sldChg>
      <pc:sldChg chg="addSp delSp modSp add mod modClrScheme chgLayout modNotesTx">
        <pc:chgData name="Heather Parker" userId="ba03b1dc-af87-4851-ab63-3c9743ccd74e" providerId="ADAL" clId="{F56EA7C7-DC0E-4F2A-B846-469152E2BC84}" dt="2025-11-11T06:55:43.785" v="4039" actId="14100"/>
        <pc:sldMkLst>
          <pc:docMk/>
          <pc:sldMk cId="2519574774" sldId="424"/>
        </pc:sldMkLst>
        <pc:spChg chg="mod">
          <ac:chgData name="Heather Parker" userId="ba03b1dc-af87-4851-ab63-3c9743ccd74e" providerId="ADAL" clId="{F56EA7C7-DC0E-4F2A-B846-469152E2BC84}" dt="2025-11-11T06:42:43.655" v="3953" actId="26606"/>
          <ac:spMkLst>
            <pc:docMk/>
            <pc:sldMk cId="2519574774" sldId="424"/>
            <ac:spMk id="2" creationId="{23A7E79C-D618-6B1F-07AF-76B970360777}"/>
          </ac:spMkLst>
        </pc:spChg>
        <pc:spChg chg="mod">
          <ac:chgData name="Heather Parker" userId="ba03b1dc-af87-4851-ab63-3c9743ccd74e" providerId="ADAL" clId="{F56EA7C7-DC0E-4F2A-B846-469152E2BC84}" dt="2025-11-11T06:55:43.785" v="4039" actId="14100"/>
          <ac:spMkLst>
            <pc:docMk/>
            <pc:sldMk cId="2519574774" sldId="424"/>
            <ac:spMk id="3" creationId="{290EE9D9-1C93-579D-2218-1B9A086B8AA4}"/>
          </ac:spMkLst>
        </pc:spChg>
        <pc:picChg chg="del">
          <ac:chgData name="Heather Parker" userId="ba03b1dc-af87-4851-ab63-3c9743ccd74e" providerId="ADAL" clId="{F56EA7C7-DC0E-4F2A-B846-469152E2BC84}" dt="2025-11-11T06:41:46.672" v="3944" actId="21"/>
          <ac:picMkLst>
            <pc:docMk/>
            <pc:sldMk cId="2519574774" sldId="424"/>
            <ac:picMk id="5" creationId="{95E3C723-3203-1D30-BD24-DFCF8695B95F}"/>
          </ac:picMkLst>
        </pc:picChg>
        <pc:picChg chg="add mod">
          <ac:chgData name="Heather Parker" userId="ba03b1dc-af87-4851-ab63-3c9743ccd74e" providerId="ADAL" clId="{F56EA7C7-DC0E-4F2A-B846-469152E2BC84}" dt="2025-11-11T06:43:18.607" v="3961" actId="1076"/>
          <ac:picMkLst>
            <pc:docMk/>
            <pc:sldMk cId="2519574774" sldId="424"/>
            <ac:picMk id="5122" creationId="{3D8A130E-A51E-2F7F-E52F-05F061278E3E}"/>
          </ac:picMkLst>
        </pc:picChg>
      </pc:sldChg>
      <pc:sldChg chg="add del">
        <pc:chgData name="Heather Parker" userId="ba03b1dc-af87-4851-ab63-3c9743ccd74e" providerId="ADAL" clId="{F56EA7C7-DC0E-4F2A-B846-469152E2BC84}" dt="2025-11-11T06:03:32.686" v="2697" actId="2696"/>
        <pc:sldMkLst>
          <pc:docMk/>
          <pc:sldMk cId="3877603315" sldId="4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A691C-BC6E-49B3-A62E-875EA306EC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184AFBB8-2F44-4FBB-84BA-63D5DF37EFEC}">
      <dgm:prSet phldrT="[Text]" custT="1"/>
      <dgm:spPr/>
      <dgm:t>
        <a:bodyPr/>
        <a:lstStyle/>
        <a:p>
          <a:r>
            <a:rPr lang="en-AU" sz="2000" b="1" dirty="0">
              <a:solidFill>
                <a:schemeClr val="bg1"/>
              </a:solidFill>
            </a:rPr>
            <a:t>SBIP overseen by Primary Health Care (PHC) not CDC</a:t>
          </a:r>
        </a:p>
      </dgm:t>
    </dgm:pt>
    <dgm:pt modelId="{0A8282F1-31B3-45E1-9A7E-8DB2A5AB539F}" type="parTrans" cxnId="{EAAE0F0E-F16F-45D8-BB7C-5FDF7CC9C7C7}">
      <dgm:prSet/>
      <dgm:spPr/>
      <dgm:t>
        <a:bodyPr/>
        <a:lstStyle/>
        <a:p>
          <a:endParaRPr lang="en-AU"/>
        </a:p>
      </dgm:t>
    </dgm:pt>
    <dgm:pt modelId="{24B344F8-873D-4674-8A90-3DDD48D33EBD}" type="sibTrans" cxnId="{EAAE0F0E-F16F-45D8-BB7C-5FDF7CC9C7C7}">
      <dgm:prSet/>
      <dgm:spPr/>
      <dgm:t>
        <a:bodyPr/>
        <a:lstStyle/>
        <a:p>
          <a:endParaRPr lang="en-AU"/>
        </a:p>
      </dgm:t>
    </dgm:pt>
    <dgm:pt modelId="{BBDDEB48-1E87-4312-8254-7AE0915D6896}">
      <dgm:prSet phldrT="[Text]" custT="1"/>
      <dgm:spPr/>
      <dgm:t>
        <a:bodyPr/>
        <a:lstStyle/>
        <a:p>
          <a:r>
            <a:rPr lang="en-AU" sz="2000" b="1" dirty="0">
              <a:solidFill>
                <a:schemeClr val="bg1"/>
              </a:solidFill>
            </a:rPr>
            <a:t>Health Promoting School Nurses (HPSN) based in middle schools </a:t>
          </a:r>
        </a:p>
      </dgm:t>
    </dgm:pt>
    <dgm:pt modelId="{0A55B465-064B-4342-B922-A1A5835CB089}" type="parTrans" cxnId="{9A762D12-2748-465E-8B82-5865FE3055A1}">
      <dgm:prSet/>
      <dgm:spPr/>
      <dgm:t>
        <a:bodyPr/>
        <a:lstStyle/>
        <a:p>
          <a:endParaRPr lang="en-AU"/>
        </a:p>
      </dgm:t>
    </dgm:pt>
    <dgm:pt modelId="{CBE00913-B301-4B22-8F62-B77ED9E580B2}" type="sibTrans" cxnId="{9A762D12-2748-465E-8B82-5865FE3055A1}">
      <dgm:prSet/>
      <dgm:spPr/>
      <dgm:t>
        <a:bodyPr/>
        <a:lstStyle/>
        <a:p>
          <a:endParaRPr lang="en-AU"/>
        </a:p>
      </dgm:t>
    </dgm:pt>
    <dgm:pt modelId="{D77CEFF0-2096-46A8-9F27-22078133C11D}">
      <dgm:prSet phldrT="[Text]" custT="1"/>
      <dgm:spPr/>
      <dgm:t>
        <a:bodyPr/>
        <a:lstStyle/>
        <a:p>
          <a:r>
            <a:rPr lang="en-AU" sz="2000" b="1" dirty="0">
              <a:solidFill>
                <a:schemeClr val="bg1"/>
              </a:solidFill>
            </a:rPr>
            <a:t>PHC guidelines only included years 7 &amp; 9 in the SBIP </a:t>
          </a:r>
        </a:p>
      </dgm:t>
    </dgm:pt>
    <dgm:pt modelId="{91F7B5A0-9BA6-428D-B4D9-63FDD945ED14}" type="parTrans" cxnId="{EDD320A5-540F-40F7-B0D8-445D644F0106}">
      <dgm:prSet/>
      <dgm:spPr/>
      <dgm:t>
        <a:bodyPr/>
        <a:lstStyle/>
        <a:p>
          <a:endParaRPr lang="en-AU"/>
        </a:p>
      </dgm:t>
    </dgm:pt>
    <dgm:pt modelId="{86B40233-553C-4151-8B25-FC30DF7AD6CF}" type="sibTrans" cxnId="{EDD320A5-540F-40F7-B0D8-445D644F0106}">
      <dgm:prSet/>
      <dgm:spPr/>
      <dgm:t>
        <a:bodyPr/>
        <a:lstStyle/>
        <a:p>
          <a:endParaRPr lang="en-AU"/>
        </a:p>
      </dgm:t>
    </dgm:pt>
    <dgm:pt modelId="{7DF87DE4-7314-4FA0-9FBE-ACCFD9361F6E}">
      <dgm:prSet phldrT="[Text]" custT="1"/>
      <dgm:spPr/>
      <dgm:t>
        <a:bodyPr/>
        <a:lstStyle/>
        <a:p>
          <a:r>
            <a:rPr lang="en-AU" sz="2000" b="1" dirty="0">
              <a:solidFill>
                <a:schemeClr val="bg1"/>
              </a:solidFill>
            </a:rPr>
            <a:t>Resistance to change: reluctance from HPSN to include years 10-12  </a:t>
          </a:r>
        </a:p>
      </dgm:t>
    </dgm:pt>
    <dgm:pt modelId="{8C874453-1ED8-42E1-8D10-C7E41B7EA98D}" type="parTrans" cxnId="{3D7FBAE8-3F9D-45BB-AF3E-52913AF9429C}">
      <dgm:prSet/>
      <dgm:spPr/>
      <dgm:t>
        <a:bodyPr/>
        <a:lstStyle/>
        <a:p>
          <a:endParaRPr lang="en-AU"/>
        </a:p>
      </dgm:t>
    </dgm:pt>
    <dgm:pt modelId="{16C635EB-CF27-4FF3-9521-0DEECC7B8153}" type="sibTrans" cxnId="{3D7FBAE8-3F9D-45BB-AF3E-52913AF9429C}">
      <dgm:prSet/>
      <dgm:spPr/>
      <dgm:t>
        <a:bodyPr/>
        <a:lstStyle/>
        <a:p>
          <a:endParaRPr lang="en-AU"/>
        </a:p>
      </dgm:t>
    </dgm:pt>
    <dgm:pt modelId="{EC7FB907-52C4-40A8-B765-46338380DC30}" type="pres">
      <dgm:prSet presAssocID="{B7AA691C-BC6E-49B3-A62E-875EA306ECA0}" presName="diagram" presStyleCnt="0">
        <dgm:presLayoutVars>
          <dgm:dir/>
          <dgm:resizeHandles val="exact"/>
        </dgm:presLayoutVars>
      </dgm:prSet>
      <dgm:spPr/>
    </dgm:pt>
    <dgm:pt modelId="{015ED265-EE9D-4677-AD96-18C6924A1D3A}" type="pres">
      <dgm:prSet presAssocID="{184AFBB8-2F44-4FBB-84BA-63D5DF37EFEC}" presName="node" presStyleLbl="node1" presStyleIdx="0" presStyleCnt="4">
        <dgm:presLayoutVars>
          <dgm:bulletEnabled val="1"/>
        </dgm:presLayoutVars>
      </dgm:prSet>
      <dgm:spPr/>
    </dgm:pt>
    <dgm:pt modelId="{12E02B7E-1E27-45F4-8DB9-67FB4E9711A6}" type="pres">
      <dgm:prSet presAssocID="{24B344F8-873D-4674-8A90-3DDD48D33EBD}" presName="sibTrans" presStyleCnt="0"/>
      <dgm:spPr/>
    </dgm:pt>
    <dgm:pt modelId="{9F37991A-D96E-4B85-8A76-42CCD586B5AF}" type="pres">
      <dgm:prSet presAssocID="{BBDDEB48-1E87-4312-8254-7AE0915D6896}" presName="node" presStyleLbl="node1" presStyleIdx="1" presStyleCnt="4">
        <dgm:presLayoutVars>
          <dgm:bulletEnabled val="1"/>
        </dgm:presLayoutVars>
      </dgm:prSet>
      <dgm:spPr/>
    </dgm:pt>
    <dgm:pt modelId="{981A67FA-F480-4EAE-87C4-36BD12045114}" type="pres">
      <dgm:prSet presAssocID="{CBE00913-B301-4B22-8F62-B77ED9E580B2}" presName="sibTrans" presStyleCnt="0"/>
      <dgm:spPr/>
    </dgm:pt>
    <dgm:pt modelId="{A8A8D401-4D00-4758-AB2D-E755A12AC28A}" type="pres">
      <dgm:prSet presAssocID="{D77CEFF0-2096-46A8-9F27-22078133C11D}" presName="node" presStyleLbl="node1" presStyleIdx="2" presStyleCnt="4">
        <dgm:presLayoutVars>
          <dgm:bulletEnabled val="1"/>
        </dgm:presLayoutVars>
      </dgm:prSet>
      <dgm:spPr/>
    </dgm:pt>
    <dgm:pt modelId="{62E03E10-1D0C-42B8-8E8C-8126639E5EB8}" type="pres">
      <dgm:prSet presAssocID="{86B40233-553C-4151-8B25-FC30DF7AD6CF}" presName="sibTrans" presStyleCnt="0"/>
      <dgm:spPr/>
    </dgm:pt>
    <dgm:pt modelId="{9119B144-9929-4A7C-A375-A0EF698D1398}" type="pres">
      <dgm:prSet presAssocID="{7DF87DE4-7314-4FA0-9FBE-ACCFD9361F6E}" presName="node" presStyleLbl="node1" presStyleIdx="3" presStyleCnt="4">
        <dgm:presLayoutVars>
          <dgm:bulletEnabled val="1"/>
        </dgm:presLayoutVars>
      </dgm:prSet>
      <dgm:spPr/>
    </dgm:pt>
  </dgm:ptLst>
  <dgm:cxnLst>
    <dgm:cxn modelId="{EAAE0F0E-F16F-45D8-BB7C-5FDF7CC9C7C7}" srcId="{B7AA691C-BC6E-49B3-A62E-875EA306ECA0}" destId="{184AFBB8-2F44-4FBB-84BA-63D5DF37EFEC}" srcOrd="0" destOrd="0" parTransId="{0A8282F1-31B3-45E1-9A7E-8DB2A5AB539F}" sibTransId="{24B344F8-873D-4674-8A90-3DDD48D33EBD}"/>
    <dgm:cxn modelId="{9A762D12-2748-465E-8B82-5865FE3055A1}" srcId="{B7AA691C-BC6E-49B3-A62E-875EA306ECA0}" destId="{BBDDEB48-1E87-4312-8254-7AE0915D6896}" srcOrd="1" destOrd="0" parTransId="{0A55B465-064B-4342-B922-A1A5835CB089}" sibTransId="{CBE00913-B301-4B22-8F62-B77ED9E580B2}"/>
    <dgm:cxn modelId="{B6DD902E-BACF-451A-92EA-D04CF2D7F043}" type="presOf" srcId="{B7AA691C-BC6E-49B3-A62E-875EA306ECA0}" destId="{EC7FB907-52C4-40A8-B765-46338380DC30}" srcOrd="0" destOrd="0" presId="urn:microsoft.com/office/officeart/2005/8/layout/default"/>
    <dgm:cxn modelId="{E45C227A-18E8-4B82-9717-7D455A53277F}" type="presOf" srcId="{7DF87DE4-7314-4FA0-9FBE-ACCFD9361F6E}" destId="{9119B144-9929-4A7C-A375-A0EF698D1398}" srcOrd="0" destOrd="0" presId="urn:microsoft.com/office/officeart/2005/8/layout/default"/>
    <dgm:cxn modelId="{B3F4FA94-958C-49ED-B670-3C2A61AB0459}" type="presOf" srcId="{BBDDEB48-1E87-4312-8254-7AE0915D6896}" destId="{9F37991A-D96E-4B85-8A76-42CCD586B5AF}" srcOrd="0" destOrd="0" presId="urn:microsoft.com/office/officeart/2005/8/layout/default"/>
    <dgm:cxn modelId="{EDD320A5-540F-40F7-B0D8-445D644F0106}" srcId="{B7AA691C-BC6E-49B3-A62E-875EA306ECA0}" destId="{D77CEFF0-2096-46A8-9F27-22078133C11D}" srcOrd="2" destOrd="0" parTransId="{91F7B5A0-9BA6-428D-B4D9-63FDD945ED14}" sibTransId="{86B40233-553C-4151-8B25-FC30DF7AD6CF}"/>
    <dgm:cxn modelId="{20AF71DA-4265-484D-B84E-C4FABCF165DA}" type="presOf" srcId="{184AFBB8-2F44-4FBB-84BA-63D5DF37EFEC}" destId="{015ED265-EE9D-4677-AD96-18C6924A1D3A}" srcOrd="0" destOrd="0" presId="urn:microsoft.com/office/officeart/2005/8/layout/default"/>
    <dgm:cxn modelId="{1F5178DF-F953-4322-96C1-4CB23BD6D9DA}" type="presOf" srcId="{D77CEFF0-2096-46A8-9F27-22078133C11D}" destId="{A8A8D401-4D00-4758-AB2D-E755A12AC28A}" srcOrd="0" destOrd="0" presId="urn:microsoft.com/office/officeart/2005/8/layout/default"/>
    <dgm:cxn modelId="{3D7FBAE8-3F9D-45BB-AF3E-52913AF9429C}" srcId="{B7AA691C-BC6E-49B3-A62E-875EA306ECA0}" destId="{7DF87DE4-7314-4FA0-9FBE-ACCFD9361F6E}" srcOrd="3" destOrd="0" parTransId="{8C874453-1ED8-42E1-8D10-C7E41B7EA98D}" sibTransId="{16C635EB-CF27-4FF3-9521-0DEECC7B8153}"/>
    <dgm:cxn modelId="{9A9B1DE7-57F2-4182-B8C4-2776A4CB82AB}" type="presParOf" srcId="{EC7FB907-52C4-40A8-B765-46338380DC30}" destId="{015ED265-EE9D-4677-AD96-18C6924A1D3A}" srcOrd="0" destOrd="0" presId="urn:microsoft.com/office/officeart/2005/8/layout/default"/>
    <dgm:cxn modelId="{D8A34C4E-50E7-4D42-9D69-77BDAC4B1ECD}" type="presParOf" srcId="{EC7FB907-52C4-40A8-B765-46338380DC30}" destId="{12E02B7E-1E27-45F4-8DB9-67FB4E9711A6}" srcOrd="1" destOrd="0" presId="urn:microsoft.com/office/officeart/2005/8/layout/default"/>
    <dgm:cxn modelId="{76E66DD7-4DF9-41F0-ACA5-C6F033DD61F2}" type="presParOf" srcId="{EC7FB907-52C4-40A8-B765-46338380DC30}" destId="{9F37991A-D96E-4B85-8A76-42CCD586B5AF}" srcOrd="2" destOrd="0" presId="urn:microsoft.com/office/officeart/2005/8/layout/default"/>
    <dgm:cxn modelId="{9A38BFCC-E717-4386-A34A-B802BF00D959}" type="presParOf" srcId="{EC7FB907-52C4-40A8-B765-46338380DC30}" destId="{981A67FA-F480-4EAE-87C4-36BD12045114}" srcOrd="3" destOrd="0" presId="urn:microsoft.com/office/officeart/2005/8/layout/default"/>
    <dgm:cxn modelId="{F09617D8-E05A-469A-8A9E-7159906BC536}" type="presParOf" srcId="{EC7FB907-52C4-40A8-B765-46338380DC30}" destId="{A8A8D401-4D00-4758-AB2D-E755A12AC28A}" srcOrd="4" destOrd="0" presId="urn:microsoft.com/office/officeart/2005/8/layout/default"/>
    <dgm:cxn modelId="{F9323EB8-2683-4134-8E54-0FF45D2E419E}" type="presParOf" srcId="{EC7FB907-52C4-40A8-B765-46338380DC30}" destId="{62E03E10-1D0C-42B8-8E8C-8126639E5EB8}" srcOrd="5" destOrd="0" presId="urn:microsoft.com/office/officeart/2005/8/layout/default"/>
    <dgm:cxn modelId="{C3C1AA83-137B-4BA7-B45F-902D74034DB7}" type="presParOf" srcId="{EC7FB907-52C4-40A8-B765-46338380DC30}" destId="{9119B144-9929-4A7C-A375-A0EF698D1398}"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A691C-BC6E-49B3-A62E-875EA306EC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184AFBB8-2F44-4FBB-84BA-63D5DF37EFEC}">
      <dgm:prSet phldrT="[Text]" custT="1"/>
      <dgm:spPr/>
      <dgm:t>
        <a:bodyPr/>
        <a:lstStyle/>
        <a:p>
          <a:r>
            <a:rPr lang="en-AU" sz="2000" b="1" dirty="0">
              <a:solidFill>
                <a:schemeClr val="bg1"/>
              </a:solidFill>
            </a:rPr>
            <a:t>2,750 year 10-12 students given Men B Vaccine</a:t>
          </a:r>
        </a:p>
      </dgm:t>
    </dgm:pt>
    <dgm:pt modelId="{0A8282F1-31B3-45E1-9A7E-8DB2A5AB539F}" type="parTrans" cxnId="{EAAE0F0E-F16F-45D8-BB7C-5FDF7CC9C7C7}">
      <dgm:prSet/>
      <dgm:spPr/>
      <dgm:t>
        <a:bodyPr/>
        <a:lstStyle/>
        <a:p>
          <a:endParaRPr lang="en-AU"/>
        </a:p>
      </dgm:t>
    </dgm:pt>
    <dgm:pt modelId="{24B344F8-873D-4674-8A90-3DDD48D33EBD}" type="sibTrans" cxnId="{EAAE0F0E-F16F-45D8-BB7C-5FDF7CC9C7C7}">
      <dgm:prSet/>
      <dgm:spPr/>
      <dgm:t>
        <a:bodyPr/>
        <a:lstStyle/>
        <a:p>
          <a:endParaRPr lang="en-AU"/>
        </a:p>
      </dgm:t>
    </dgm:pt>
    <dgm:pt modelId="{BBDDEB48-1E87-4312-8254-7AE0915D6896}">
      <dgm:prSet phldrT="[Text]" custT="1"/>
      <dgm:spPr/>
      <dgm:t>
        <a:bodyPr/>
        <a:lstStyle/>
        <a:p>
          <a:r>
            <a:rPr lang="en-AU" sz="2000" b="1" dirty="0">
              <a:solidFill>
                <a:schemeClr val="bg1"/>
              </a:solidFill>
            </a:rPr>
            <a:t>Catch-up vaccines given to 750 students</a:t>
          </a:r>
        </a:p>
      </dgm:t>
    </dgm:pt>
    <dgm:pt modelId="{0A55B465-064B-4342-B922-A1A5835CB089}" type="parTrans" cxnId="{9A762D12-2748-465E-8B82-5865FE3055A1}">
      <dgm:prSet/>
      <dgm:spPr/>
      <dgm:t>
        <a:bodyPr/>
        <a:lstStyle/>
        <a:p>
          <a:endParaRPr lang="en-AU"/>
        </a:p>
      </dgm:t>
    </dgm:pt>
    <dgm:pt modelId="{CBE00913-B301-4B22-8F62-B77ED9E580B2}" type="sibTrans" cxnId="{9A762D12-2748-465E-8B82-5865FE3055A1}">
      <dgm:prSet/>
      <dgm:spPr/>
      <dgm:t>
        <a:bodyPr/>
        <a:lstStyle/>
        <a:p>
          <a:endParaRPr lang="en-AU"/>
        </a:p>
      </dgm:t>
    </dgm:pt>
    <dgm:pt modelId="{D77CEFF0-2096-46A8-9F27-22078133C11D}">
      <dgm:prSet phldrT="[Text]" custT="1"/>
      <dgm:spPr/>
      <dgm:t>
        <a:bodyPr/>
        <a:lstStyle/>
        <a:p>
          <a:r>
            <a:rPr lang="en-AU" sz="2000" b="1" dirty="0">
              <a:solidFill>
                <a:schemeClr val="bg1"/>
              </a:solidFill>
            </a:rPr>
            <a:t>Good engagement from schools &amp; enthusiastic response from parents</a:t>
          </a:r>
        </a:p>
      </dgm:t>
    </dgm:pt>
    <dgm:pt modelId="{91F7B5A0-9BA6-428D-B4D9-63FDD945ED14}" type="parTrans" cxnId="{EDD320A5-540F-40F7-B0D8-445D644F0106}">
      <dgm:prSet/>
      <dgm:spPr/>
      <dgm:t>
        <a:bodyPr/>
        <a:lstStyle/>
        <a:p>
          <a:endParaRPr lang="en-AU"/>
        </a:p>
      </dgm:t>
    </dgm:pt>
    <dgm:pt modelId="{86B40233-553C-4151-8B25-FC30DF7AD6CF}" type="sibTrans" cxnId="{EDD320A5-540F-40F7-B0D8-445D644F0106}">
      <dgm:prSet/>
      <dgm:spPr/>
      <dgm:t>
        <a:bodyPr/>
        <a:lstStyle/>
        <a:p>
          <a:endParaRPr lang="en-AU"/>
        </a:p>
      </dgm:t>
    </dgm:pt>
    <dgm:pt modelId="{7DF87DE4-7314-4FA0-9FBE-ACCFD9361F6E}">
      <dgm:prSet phldrT="[Text]" custT="1"/>
      <dgm:spPr/>
      <dgm:t>
        <a:bodyPr/>
        <a:lstStyle/>
        <a:p>
          <a:r>
            <a:rPr lang="en-AU" sz="2000" b="1" dirty="0">
              <a:solidFill>
                <a:schemeClr val="bg1"/>
              </a:solidFill>
            </a:rPr>
            <a:t>CDC identified barriers in SBIP &amp; advocated for HPSN support</a:t>
          </a:r>
        </a:p>
      </dgm:t>
    </dgm:pt>
    <dgm:pt modelId="{8C874453-1ED8-42E1-8D10-C7E41B7EA98D}" type="parTrans" cxnId="{3D7FBAE8-3F9D-45BB-AF3E-52913AF9429C}">
      <dgm:prSet/>
      <dgm:spPr/>
      <dgm:t>
        <a:bodyPr/>
        <a:lstStyle/>
        <a:p>
          <a:endParaRPr lang="en-AU"/>
        </a:p>
      </dgm:t>
    </dgm:pt>
    <dgm:pt modelId="{16C635EB-CF27-4FF3-9521-0DEECC7B8153}" type="sibTrans" cxnId="{3D7FBAE8-3F9D-45BB-AF3E-52913AF9429C}">
      <dgm:prSet/>
      <dgm:spPr/>
      <dgm:t>
        <a:bodyPr/>
        <a:lstStyle/>
        <a:p>
          <a:endParaRPr lang="en-AU"/>
        </a:p>
      </dgm:t>
    </dgm:pt>
    <dgm:pt modelId="{EC7FB907-52C4-40A8-B765-46338380DC30}" type="pres">
      <dgm:prSet presAssocID="{B7AA691C-BC6E-49B3-A62E-875EA306ECA0}" presName="diagram" presStyleCnt="0">
        <dgm:presLayoutVars>
          <dgm:dir/>
          <dgm:resizeHandles val="exact"/>
        </dgm:presLayoutVars>
      </dgm:prSet>
      <dgm:spPr/>
    </dgm:pt>
    <dgm:pt modelId="{015ED265-EE9D-4677-AD96-18C6924A1D3A}" type="pres">
      <dgm:prSet presAssocID="{184AFBB8-2F44-4FBB-84BA-63D5DF37EFEC}" presName="node" presStyleLbl="node1" presStyleIdx="0" presStyleCnt="4">
        <dgm:presLayoutVars>
          <dgm:bulletEnabled val="1"/>
        </dgm:presLayoutVars>
      </dgm:prSet>
      <dgm:spPr/>
    </dgm:pt>
    <dgm:pt modelId="{12E02B7E-1E27-45F4-8DB9-67FB4E9711A6}" type="pres">
      <dgm:prSet presAssocID="{24B344F8-873D-4674-8A90-3DDD48D33EBD}" presName="sibTrans" presStyleCnt="0"/>
      <dgm:spPr/>
    </dgm:pt>
    <dgm:pt modelId="{9F37991A-D96E-4B85-8A76-42CCD586B5AF}" type="pres">
      <dgm:prSet presAssocID="{BBDDEB48-1E87-4312-8254-7AE0915D6896}" presName="node" presStyleLbl="node1" presStyleIdx="1" presStyleCnt="4">
        <dgm:presLayoutVars>
          <dgm:bulletEnabled val="1"/>
        </dgm:presLayoutVars>
      </dgm:prSet>
      <dgm:spPr/>
    </dgm:pt>
    <dgm:pt modelId="{981A67FA-F480-4EAE-87C4-36BD12045114}" type="pres">
      <dgm:prSet presAssocID="{CBE00913-B301-4B22-8F62-B77ED9E580B2}" presName="sibTrans" presStyleCnt="0"/>
      <dgm:spPr/>
    </dgm:pt>
    <dgm:pt modelId="{A8A8D401-4D00-4758-AB2D-E755A12AC28A}" type="pres">
      <dgm:prSet presAssocID="{D77CEFF0-2096-46A8-9F27-22078133C11D}" presName="node" presStyleLbl="node1" presStyleIdx="2" presStyleCnt="4">
        <dgm:presLayoutVars>
          <dgm:bulletEnabled val="1"/>
        </dgm:presLayoutVars>
      </dgm:prSet>
      <dgm:spPr/>
    </dgm:pt>
    <dgm:pt modelId="{62E03E10-1D0C-42B8-8E8C-8126639E5EB8}" type="pres">
      <dgm:prSet presAssocID="{86B40233-553C-4151-8B25-FC30DF7AD6CF}" presName="sibTrans" presStyleCnt="0"/>
      <dgm:spPr/>
    </dgm:pt>
    <dgm:pt modelId="{9119B144-9929-4A7C-A375-A0EF698D1398}" type="pres">
      <dgm:prSet presAssocID="{7DF87DE4-7314-4FA0-9FBE-ACCFD9361F6E}" presName="node" presStyleLbl="node1" presStyleIdx="3" presStyleCnt="4">
        <dgm:presLayoutVars>
          <dgm:bulletEnabled val="1"/>
        </dgm:presLayoutVars>
      </dgm:prSet>
      <dgm:spPr/>
    </dgm:pt>
  </dgm:ptLst>
  <dgm:cxnLst>
    <dgm:cxn modelId="{EAAE0F0E-F16F-45D8-BB7C-5FDF7CC9C7C7}" srcId="{B7AA691C-BC6E-49B3-A62E-875EA306ECA0}" destId="{184AFBB8-2F44-4FBB-84BA-63D5DF37EFEC}" srcOrd="0" destOrd="0" parTransId="{0A8282F1-31B3-45E1-9A7E-8DB2A5AB539F}" sibTransId="{24B344F8-873D-4674-8A90-3DDD48D33EBD}"/>
    <dgm:cxn modelId="{9A762D12-2748-465E-8B82-5865FE3055A1}" srcId="{B7AA691C-BC6E-49B3-A62E-875EA306ECA0}" destId="{BBDDEB48-1E87-4312-8254-7AE0915D6896}" srcOrd="1" destOrd="0" parTransId="{0A55B465-064B-4342-B922-A1A5835CB089}" sibTransId="{CBE00913-B301-4B22-8F62-B77ED9E580B2}"/>
    <dgm:cxn modelId="{B6DD902E-BACF-451A-92EA-D04CF2D7F043}" type="presOf" srcId="{B7AA691C-BC6E-49B3-A62E-875EA306ECA0}" destId="{EC7FB907-52C4-40A8-B765-46338380DC30}" srcOrd="0" destOrd="0" presId="urn:microsoft.com/office/officeart/2005/8/layout/default"/>
    <dgm:cxn modelId="{E45C227A-18E8-4B82-9717-7D455A53277F}" type="presOf" srcId="{7DF87DE4-7314-4FA0-9FBE-ACCFD9361F6E}" destId="{9119B144-9929-4A7C-A375-A0EF698D1398}" srcOrd="0" destOrd="0" presId="urn:microsoft.com/office/officeart/2005/8/layout/default"/>
    <dgm:cxn modelId="{B3F4FA94-958C-49ED-B670-3C2A61AB0459}" type="presOf" srcId="{BBDDEB48-1E87-4312-8254-7AE0915D6896}" destId="{9F37991A-D96E-4B85-8A76-42CCD586B5AF}" srcOrd="0" destOrd="0" presId="urn:microsoft.com/office/officeart/2005/8/layout/default"/>
    <dgm:cxn modelId="{EDD320A5-540F-40F7-B0D8-445D644F0106}" srcId="{B7AA691C-BC6E-49B3-A62E-875EA306ECA0}" destId="{D77CEFF0-2096-46A8-9F27-22078133C11D}" srcOrd="2" destOrd="0" parTransId="{91F7B5A0-9BA6-428D-B4D9-63FDD945ED14}" sibTransId="{86B40233-553C-4151-8B25-FC30DF7AD6CF}"/>
    <dgm:cxn modelId="{20AF71DA-4265-484D-B84E-C4FABCF165DA}" type="presOf" srcId="{184AFBB8-2F44-4FBB-84BA-63D5DF37EFEC}" destId="{015ED265-EE9D-4677-AD96-18C6924A1D3A}" srcOrd="0" destOrd="0" presId="urn:microsoft.com/office/officeart/2005/8/layout/default"/>
    <dgm:cxn modelId="{1F5178DF-F953-4322-96C1-4CB23BD6D9DA}" type="presOf" srcId="{D77CEFF0-2096-46A8-9F27-22078133C11D}" destId="{A8A8D401-4D00-4758-AB2D-E755A12AC28A}" srcOrd="0" destOrd="0" presId="urn:microsoft.com/office/officeart/2005/8/layout/default"/>
    <dgm:cxn modelId="{3D7FBAE8-3F9D-45BB-AF3E-52913AF9429C}" srcId="{B7AA691C-BC6E-49B3-A62E-875EA306ECA0}" destId="{7DF87DE4-7314-4FA0-9FBE-ACCFD9361F6E}" srcOrd="3" destOrd="0" parTransId="{8C874453-1ED8-42E1-8D10-C7E41B7EA98D}" sibTransId="{16C635EB-CF27-4FF3-9521-0DEECC7B8153}"/>
    <dgm:cxn modelId="{9A9B1DE7-57F2-4182-B8C4-2776A4CB82AB}" type="presParOf" srcId="{EC7FB907-52C4-40A8-B765-46338380DC30}" destId="{015ED265-EE9D-4677-AD96-18C6924A1D3A}" srcOrd="0" destOrd="0" presId="urn:microsoft.com/office/officeart/2005/8/layout/default"/>
    <dgm:cxn modelId="{D8A34C4E-50E7-4D42-9D69-77BDAC4B1ECD}" type="presParOf" srcId="{EC7FB907-52C4-40A8-B765-46338380DC30}" destId="{12E02B7E-1E27-45F4-8DB9-67FB4E9711A6}" srcOrd="1" destOrd="0" presId="urn:microsoft.com/office/officeart/2005/8/layout/default"/>
    <dgm:cxn modelId="{76E66DD7-4DF9-41F0-ACA5-C6F033DD61F2}" type="presParOf" srcId="{EC7FB907-52C4-40A8-B765-46338380DC30}" destId="{9F37991A-D96E-4B85-8A76-42CCD586B5AF}" srcOrd="2" destOrd="0" presId="urn:microsoft.com/office/officeart/2005/8/layout/default"/>
    <dgm:cxn modelId="{9A38BFCC-E717-4386-A34A-B802BF00D959}" type="presParOf" srcId="{EC7FB907-52C4-40A8-B765-46338380DC30}" destId="{981A67FA-F480-4EAE-87C4-36BD12045114}" srcOrd="3" destOrd="0" presId="urn:microsoft.com/office/officeart/2005/8/layout/default"/>
    <dgm:cxn modelId="{F09617D8-E05A-469A-8A9E-7159906BC536}" type="presParOf" srcId="{EC7FB907-52C4-40A8-B765-46338380DC30}" destId="{A8A8D401-4D00-4758-AB2D-E755A12AC28A}" srcOrd="4" destOrd="0" presId="urn:microsoft.com/office/officeart/2005/8/layout/default"/>
    <dgm:cxn modelId="{F9323EB8-2683-4134-8E54-0FF45D2E419E}" type="presParOf" srcId="{EC7FB907-52C4-40A8-B765-46338380DC30}" destId="{62E03E10-1D0C-42B8-8E8C-8126639E5EB8}" srcOrd="5" destOrd="0" presId="urn:microsoft.com/office/officeart/2005/8/layout/default"/>
    <dgm:cxn modelId="{C3C1AA83-137B-4BA7-B45F-902D74034DB7}" type="presParOf" srcId="{EC7FB907-52C4-40A8-B765-46338380DC30}" destId="{9119B144-9929-4A7C-A375-A0EF698D1398}"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A691C-BC6E-49B3-A62E-875EA306EC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184AFBB8-2F44-4FBB-84BA-63D5DF37EFEC}">
      <dgm:prSet phldrT="[Text]" custT="1"/>
      <dgm:spPr/>
      <dgm:t>
        <a:bodyPr/>
        <a:lstStyle/>
        <a:p>
          <a:r>
            <a:rPr lang="en-AU" sz="2000" b="1" dirty="0">
              <a:solidFill>
                <a:schemeClr val="bg1"/>
              </a:solidFill>
            </a:rPr>
            <a:t>Limited participation from other regions</a:t>
          </a:r>
        </a:p>
      </dgm:t>
    </dgm:pt>
    <dgm:pt modelId="{0A8282F1-31B3-45E1-9A7E-8DB2A5AB539F}" type="parTrans" cxnId="{EAAE0F0E-F16F-45D8-BB7C-5FDF7CC9C7C7}">
      <dgm:prSet/>
      <dgm:spPr/>
      <dgm:t>
        <a:bodyPr/>
        <a:lstStyle/>
        <a:p>
          <a:endParaRPr lang="en-AU"/>
        </a:p>
      </dgm:t>
    </dgm:pt>
    <dgm:pt modelId="{24B344F8-873D-4674-8A90-3DDD48D33EBD}" type="sibTrans" cxnId="{EAAE0F0E-F16F-45D8-BB7C-5FDF7CC9C7C7}">
      <dgm:prSet/>
      <dgm:spPr/>
      <dgm:t>
        <a:bodyPr/>
        <a:lstStyle/>
        <a:p>
          <a:endParaRPr lang="en-AU"/>
        </a:p>
      </dgm:t>
    </dgm:pt>
    <dgm:pt modelId="{BBDDEB48-1E87-4312-8254-7AE0915D6896}">
      <dgm:prSet phldrT="[Text]" custT="1"/>
      <dgm:spPr/>
      <dgm:t>
        <a:bodyPr/>
        <a:lstStyle/>
        <a:p>
          <a:r>
            <a:rPr lang="en-AU" sz="2000" b="1" dirty="0">
              <a:solidFill>
                <a:schemeClr val="bg1"/>
              </a:solidFill>
            </a:rPr>
            <a:t>Ongoing difficulties with consent returns</a:t>
          </a:r>
        </a:p>
      </dgm:t>
    </dgm:pt>
    <dgm:pt modelId="{0A55B465-064B-4342-B922-A1A5835CB089}" type="parTrans" cxnId="{9A762D12-2748-465E-8B82-5865FE3055A1}">
      <dgm:prSet/>
      <dgm:spPr/>
      <dgm:t>
        <a:bodyPr/>
        <a:lstStyle/>
        <a:p>
          <a:endParaRPr lang="en-AU"/>
        </a:p>
      </dgm:t>
    </dgm:pt>
    <dgm:pt modelId="{CBE00913-B301-4B22-8F62-B77ED9E580B2}" type="sibTrans" cxnId="{9A762D12-2748-465E-8B82-5865FE3055A1}">
      <dgm:prSet/>
      <dgm:spPr/>
      <dgm:t>
        <a:bodyPr/>
        <a:lstStyle/>
        <a:p>
          <a:endParaRPr lang="en-AU"/>
        </a:p>
      </dgm:t>
    </dgm:pt>
    <dgm:pt modelId="{D77CEFF0-2096-46A8-9F27-22078133C11D}">
      <dgm:prSet phldrT="[Text]" custT="1"/>
      <dgm:spPr/>
      <dgm:t>
        <a:bodyPr/>
        <a:lstStyle/>
        <a:p>
          <a:r>
            <a:rPr lang="en-AU" sz="2000" b="1" dirty="0">
              <a:solidFill>
                <a:schemeClr val="bg1"/>
              </a:solidFill>
            </a:rPr>
            <a:t>Still not seen as core business by some School Nurses</a:t>
          </a:r>
        </a:p>
      </dgm:t>
    </dgm:pt>
    <dgm:pt modelId="{91F7B5A0-9BA6-428D-B4D9-63FDD945ED14}" type="parTrans" cxnId="{EDD320A5-540F-40F7-B0D8-445D644F0106}">
      <dgm:prSet/>
      <dgm:spPr/>
      <dgm:t>
        <a:bodyPr/>
        <a:lstStyle/>
        <a:p>
          <a:endParaRPr lang="en-AU"/>
        </a:p>
      </dgm:t>
    </dgm:pt>
    <dgm:pt modelId="{86B40233-553C-4151-8B25-FC30DF7AD6CF}" type="sibTrans" cxnId="{EDD320A5-540F-40F7-B0D8-445D644F0106}">
      <dgm:prSet/>
      <dgm:spPr/>
      <dgm:t>
        <a:bodyPr/>
        <a:lstStyle/>
        <a:p>
          <a:endParaRPr lang="en-AU"/>
        </a:p>
      </dgm:t>
    </dgm:pt>
    <dgm:pt modelId="{7DF87DE4-7314-4FA0-9FBE-ACCFD9361F6E}">
      <dgm:prSet phldrT="[Text]" custT="1"/>
      <dgm:spPr/>
      <dgm:t>
        <a:bodyPr/>
        <a:lstStyle/>
        <a:p>
          <a:r>
            <a:rPr lang="en-AU" sz="2000" b="1" dirty="0">
              <a:solidFill>
                <a:schemeClr val="bg1"/>
              </a:solidFill>
            </a:rPr>
            <a:t>Poor communication up &amp; down reporting lines</a:t>
          </a:r>
        </a:p>
      </dgm:t>
    </dgm:pt>
    <dgm:pt modelId="{8C874453-1ED8-42E1-8D10-C7E41B7EA98D}" type="parTrans" cxnId="{3D7FBAE8-3F9D-45BB-AF3E-52913AF9429C}">
      <dgm:prSet/>
      <dgm:spPr/>
      <dgm:t>
        <a:bodyPr/>
        <a:lstStyle/>
        <a:p>
          <a:endParaRPr lang="en-AU"/>
        </a:p>
      </dgm:t>
    </dgm:pt>
    <dgm:pt modelId="{16C635EB-CF27-4FF3-9521-0DEECC7B8153}" type="sibTrans" cxnId="{3D7FBAE8-3F9D-45BB-AF3E-52913AF9429C}">
      <dgm:prSet/>
      <dgm:spPr/>
      <dgm:t>
        <a:bodyPr/>
        <a:lstStyle/>
        <a:p>
          <a:endParaRPr lang="en-AU"/>
        </a:p>
      </dgm:t>
    </dgm:pt>
    <dgm:pt modelId="{EC7FB907-52C4-40A8-B765-46338380DC30}" type="pres">
      <dgm:prSet presAssocID="{B7AA691C-BC6E-49B3-A62E-875EA306ECA0}" presName="diagram" presStyleCnt="0">
        <dgm:presLayoutVars>
          <dgm:dir/>
          <dgm:resizeHandles val="exact"/>
        </dgm:presLayoutVars>
      </dgm:prSet>
      <dgm:spPr/>
    </dgm:pt>
    <dgm:pt modelId="{015ED265-EE9D-4677-AD96-18C6924A1D3A}" type="pres">
      <dgm:prSet presAssocID="{184AFBB8-2F44-4FBB-84BA-63D5DF37EFEC}" presName="node" presStyleLbl="node1" presStyleIdx="0" presStyleCnt="4">
        <dgm:presLayoutVars>
          <dgm:bulletEnabled val="1"/>
        </dgm:presLayoutVars>
      </dgm:prSet>
      <dgm:spPr/>
    </dgm:pt>
    <dgm:pt modelId="{12E02B7E-1E27-45F4-8DB9-67FB4E9711A6}" type="pres">
      <dgm:prSet presAssocID="{24B344F8-873D-4674-8A90-3DDD48D33EBD}" presName="sibTrans" presStyleCnt="0"/>
      <dgm:spPr/>
    </dgm:pt>
    <dgm:pt modelId="{9F37991A-D96E-4B85-8A76-42CCD586B5AF}" type="pres">
      <dgm:prSet presAssocID="{BBDDEB48-1E87-4312-8254-7AE0915D6896}" presName="node" presStyleLbl="node1" presStyleIdx="1" presStyleCnt="4">
        <dgm:presLayoutVars>
          <dgm:bulletEnabled val="1"/>
        </dgm:presLayoutVars>
      </dgm:prSet>
      <dgm:spPr/>
    </dgm:pt>
    <dgm:pt modelId="{981A67FA-F480-4EAE-87C4-36BD12045114}" type="pres">
      <dgm:prSet presAssocID="{CBE00913-B301-4B22-8F62-B77ED9E580B2}" presName="sibTrans" presStyleCnt="0"/>
      <dgm:spPr/>
    </dgm:pt>
    <dgm:pt modelId="{A8A8D401-4D00-4758-AB2D-E755A12AC28A}" type="pres">
      <dgm:prSet presAssocID="{D77CEFF0-2096-46A8-9F27-22078133C11D}" presName="node" presStyleLbl="node1" presStyleIdx="2" presStyleCnt="4">
        <dgm:presLayoutVars>
          <dgm:bulletEnabled val="1"/>
        </dgm:presLayoutVars>
      </dgm:prSet>
      <dgm:spPr/>
    </dgm:pt>
    <dgm:pt modelId="{62E03E10-1D0C-42B8-8E8C-8126639E5EB8}" type="pres">
      <dgm:prSet presAssocID="{86B40233-553C-4151-8B25-FC30DF7AD6CF}" presName="sibTrans" presStyleCnt="0"/>
      <dgm:spPr/>
    </dgm:pt>
    <dgm:pt modelId="{9119B144-9929-4A7C-A375-A0EF698D1398}" type="pres">
      <dgm:prSet presAssocID="{7DF87DE4-7314-4FA0-9FBE-ACCFD9361F6E}" presName="node" presStyleLbl="node1" presStyleIdx="3" presStyleCnt="4">
        <dgm:presLayoutVars>
          <dgm:bulletEnabled val="1"/>
        </dgm:presLayoutVars>
      </dgm:prSet>
      <dgm:spPr/>
    </dgm:pt>
  </dgm:ptLst>
  <dgm:cxnLst>
    <dgm:cxn modelId="{EAAE0F0E-F16F-45D8-BB7C-5FDF7CC9C7C7}" srcId="{B7AA691C-BC6E-49B3-A62E-875EA306ECA0}" destId="{184AFBB8-2F44-4FBB-84BA-63D5DF37EFEC}" srcOrd="0" destOrd="0" parTransId="{0A8282F1-31B3-45E1-9A7E-8DB2A5AB539F}" sibTransId="{24B344F8-873D-4674-8A90-3DDD48D33EBD}"/>
    <dgm:cxn modelId="{9A762D12-2748-465E-8B82-5865FE3055A1}" srcId="{B7AA691C-BC6E-49B3-A62E-875EA306ECA0}" destId="{BBDDEB48-1E87-4312-8254-7AE0915D6896}" srcOrd="1" destOrd="0" parTransId="{0A55B465-064B-4342-B922-A1A5835CB089}" sibTransId="{CBE00913-B301-4B22-8F62-B77ED9E580B2}"/>
    <dgm:cxn modelId="{B6DD902E-BACF-451A-92EA-D04CF2D7F043}" type="presOf" srcId="{B7AA691C-BC6E-49B3-A62E-875EA306ECA0}" destId="{EC7FB907-52C4-40A8-B765-46338380DC30}" srcOrd="0" destOrd="0" presId="urn:microsoft.com/office/officeart/2005/8/layout/default"/>
    <dgm:cxn modelId="{E45C227A-18E8-4B82-9717-7D455A53277F}" type="presOf" srcId="{7DF87DE4-7314-4FA0-9FBE-ACCFD9361F6E}" destId="{9119B144-9929-4A7C-A375-A0EF698D1398}" srcOrd="0" destOrd="0" presId="urn:microsoft.com/office/officeart/2005/8/layout/default"/>
    <dgm:cxn modelId="{B3F4FA94-958C-49ED-B670-3C2A61AB0459}" type="presOf" srcId="{BBDDEB48-1E87-4312-8254-7AE0915D6896}" destId="{9F37991A-D96E-4B85-8A76-42CCD586B5AF}" srcOrd="0" destOrd="0" presId="urn:microsoft.com/office/officeart/2005/8/layout/default"/>
    <dgm:cxn modelId="{EDD320A5-540F-40F7-B0D8-445D644F0106}" srcId="{B7AA691C-BC6E-49B3-A62E-875EA306ECA0}" destId="{D77CEFF0-2096-46A8-9F27-22078133C11D}" srcOrd="2" destOrd="0" parTransId="{91F7B5A0-9BA6-428D-B4D9-63FDD945ED14}" sibTransId="{86B40233-553C-4151-8B25-FC30DF7AD6CF}"/>
    <dgm:cxn modelId="{20AF71DA-4265-484D-B84E-C4FABCF165DA}" type="presOf" srcId="{184AFBB8-2F44-4FBB-84BA-63D5DF37EFEC}" destId="{015ED265-EE9D-4677-AD96-18C6924A1D3A}" srcOrd="0" destOrd="0" presId="urn:microsoft.com/office/officeart/2005/8/layout/default"/>
    <dgm:cxn modelId="{1F5178DF-F953-4322-96C1-4CB23BD6D9DA}" type="presOf" srcId="{D77CEFF0-2096-46A8-9F27-22078133C11D}" destId="{A8A8D401-4D00-4758-AB2D-E755A12AC28A}" srcOrd="0" destOrd="0" presId="urn:microsoft.com/office/officeart/2005/8/layout/default"/>
    <dgm:cxn modelId="{3D7FBAE8-3F9D-45BB-AF3E-52913AF9429C}" srcId="{B7AA691C-BC6E-49B3-A62E-875EA306ECA0}" destId="{7DF87DE4-7314-4FA0-9FBE-ACCFD9361F6E}" srcOrd="3" destOrd="0" parTransId="{8C874453-1ED8-42E1-8D10-C7E41B7EA98D}" sibTransId="{16C635EB-CF27-4FF3-9521-0DEECC7B8153}"/>
    <dgm:cxn modelId="{9A9B1DE7-57F2-4182-B8C4-2776A4CB82AB}" type="presParOf" srcId="{EC7FB907-52C4-40A8-B765-46338380DC30}" destId="{015ED265-EE9D-4677-AD96-18C6924A1D3A}" srcOrd="0" destOrd="0" presId="urn:microsoft.com/office/officeart/2005/8/layout/default"/>
    <dgm:cxn modelId="{D8A34C4E-50E7-4D42-9D69-77BDAC4B1ECD}" type="presParOf" srcId="{EC7FB907-52C4-40A8-B765-46338380DC30}" destId="{12E02B7E-1E27-45F4-8DB9-67FB4E9711A6}" srcOrd="1" destOrd="0" presId="urn:microsoft.com/office/officeart/2005/8/layout/default"/>
    <dgm:cxn modelId="{76E66DD7-4DF9-41F0-ACA5-C6F033DD61F2}" type="presParOf" srcId="{EC7FB907-52C4-40A8-B765-46338380DC30}" destId="{9F37991A-D96E-4B85-8A76-42CCD586B5AF}" srcOrd="2" destOrd="0" presId="urn:microsoft.com/office/officeart/2005/8/layout/default"/>
    <dgm:cxn modelId="{9A38BFCC-E717-4386-A34A-B802BF00D959}" type="presParOf" srcId="{EC7FB907-52C4-40A8-B765-46338380DC30}" destId="{981A67FA-F480-4EAE-87C4-36BD12045114}" srcOrd="3" destOrd="0" presId="urn:microsoft.com/office/officeart/2005/8/layout/default"/>
    <dgm:cxn modelId="{F09617D8-E05A-469A-8A9E-7159906BC536}" type="presParOf" srcId="{EC7FB907-52C4-40A8-B765-46338380DC30}" destId="{A8A8D401-4D00-4758-AB2D-E755A12AC28A}" srcOrd="4" destOrd="0" presId="urn:microsoft.com/office/officeart/2005/8/layout/default"/>
    <dgm:cxn modelId="{F9323EB8-2683-4134-8E54-0FF45D2E419E}" type="presParOf" srcId="{EC7FB907-52C4-40A8-B765-46338380DC30}" destId="{62E03E10-1D0C-42B8-8E8C-8126639E5EB8}" srcOrd="5" destOrd="0" presId="urn:microsoft.com/office/officeart/2005/8/layout/default"/>
    <dgm:cxn modelId="{C3C1AA83-137B-4BA7-B45F-902D74034DB7}" type="presParOf" srcId="{EC7FB907-52C4-40A8-B765-46338380DC30}" destId="{9119B144-9929-4A7C-A375-A0EF698D1398}"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D265-EE9D-4677-AD96-18C6924A1D3A}">
      <dsp:nvSpPr>
        <dsp:cNvPr id="0" name=""/>
        <dsp:cNvSpPr/>
      </dsp:nvSpPr>
      <dsp:spPr>
        <a:xfrm>
          <a:off x="755" y="782644"/>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SBIP overseen by Primary Health Care (PHC) not CDC</a:t>
          </a:r>
        </a:p>
      </dsp:txBody>
      <dsp:txXfrm>
        <a:off x="755" y="782644"/>
        <a:ext cx="2945902" cy="1767541"/>
      </dsp:txXfrm>
    </dsp:sp>
    <dsp:sp modelId="{9F37991A-D96E-4B85-8A76-42CCD586B5AF}">
      <dsp:nvSpPr>
        <dsp:cNvPr id="0" name=""/>
        <dsp:cNvSpPr/>
      </dsp:nvSpPr>
      <dsp:spPr>
        <a:xfrm>
          <a:off x="3241247" y="782644"/>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Health Promoting School Nurses (HPSN) based in middle schools </a:t>
          </a:r>
        </a:p>
      </dsp:txBody>
      <dsp:txXfrm>
        <a:off x="3241247" y="782644"/>
        <a:ext cx="2945902" cy="1767541"/>
      </dsp:txXfrm>
    </dsp:sp>
    <dsp:sp modelId="{A8A8D401-4D00-4758-AB2D-E755A12AC28A}">
      <dsp:nvSpPr>
        <dsp:cNvPr id="0" name=""/>
        <dsp:cNvSpPr/>
      </dsp:nvSpPr>
      <dsp:spPr>
        <a:xfrm>
          <a:off x="755" y="2844775"/>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PHC guidelines only included years 7 &amp; 9 in the SBIP </a:t>
          </a:r>
        </a:p>
      </dsp:txBody>
      <dsp:txXfrm>
        <a:off x="755" y="2844775"/>
        <a:ext cx="2945902" cy="1767541"/>
      </dsp:txXfrm>
    </dsp:sp>
    <dsp:sp modelId="{9119B144-9929-4A7C-A375-A0EF698D1398}">
      <dsp:nvSpPr>
        <dsp:cNvPr id="0" name=""/>
        <dsp:cNvSpPr/>
      </dsp:nvSpPr>
      <dsp:spPr>
        <a:xfrm>
          <a:off x="3241247" y="2844775"/>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Resistance to change: reluctance from HPSN to include years 10-12  </a:t>
          </a:r>
        </a:p>
      </dsp:txBody>
      <dsp:txXfrm>
        <a:off x="3241247" y="2844775"/>
        <a:ext cx="2945902" cy="1767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D265-EE9D-4677-AD96-18C6924A1D3A}">
      <dsp:nvSpPr>
        <dsp:cNvPr id="0" name=""/>
        <dsp:cNvSpPr/>
      </dsp:nvSpPr>
      <dsp:spPr>
        <a:xfrm>
          <a:off x="755" y="782644"/>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2,750 year 10-12 students given Men B Vaccine</a:t>
          </a:r>
        </a:p>
      </dsp:txBody>
      <dsp:txXfrm>
        <a:off x="755" y="782644"/>
        <a:ext cx="2945902" cy="1767541"/>
      </dsp:txXfrm>
    </dsp:sp>
    <dsp:sp modelId="{9F37991A-D96E-4B85-8A76-42CCD586B5AF}">
      <dsp:nvSpPr>
        <dsp:cNvPr id="0" name=""/>
        <dsp:cNvSpPr/>
      </dsp:nvSpPr>
      <dsp:spPr>
        <a:xfrm>
          <a:off x="3241247" y="782644"/>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Catch-up vaccines given to 750 students</a:t>
          </a:r>
        </a:p>
      </dsp:txBody>
      <dsp:txXfrm>
        <a:off x="3241247" y="782644"/>
        <a:ext cx="2945902" cy="1767541"/>
      </dsp:txXfrm>
    </dsp:sp>
    <dsp:sp modelId="{A8A8D401-4D00-4758-AB2D-E755A12AC28A}">
      <dsp:nvSpPr>
        <dsp:cNvPr id="0" name=""/>
        <dsp:cNvSpPr/>
      </dsp:nvSpPr>
      <dsp:spPr>
        <a:xfrm>
          <a:off x="755" y="2844775"/>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Good engagement from schools &amp; enthusiastic response from parents</a:t>
          </a:r>
        </a:p>
      </dsp:txBody>
      <dsp:txXfrm>
        <a:off x="755" y="2844775"/>
        <a:ext cx="2945902" cy="1767541"/>
      </dsp:txXfrm>
    </dsp:sp>
    <dsp:sp modelId="{9119B144-9929-4A7C-A375-A0EF698D1398}">
      <dsp:nvSpPr>
        <dsp:cNvPr id="0" name=""/>
        <dsp:cNvSpPr/>
      </dsp:nvSpPr>
      <dsp:spPr>
        <a:xfrm>
          <a:off x="3241247" y="2844775"/>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CDC identified barriers in SBIP &amp; advocated for HPSN support</a:t>
          </a:r>
        </a:p>
      </dsp:txBody>
      <dsp:txXfrm>
        <a:off x="3241247" y="2844775"/>
        <a:ext cx="2945902" cy="1767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D265-EE9D-4677-AD96-18C6924A1D3A}">
      <dsp:nvSpPr>
        <dsp:cNvPr id="0" name=""/>
        <dsp:cNvSpPr/>
      </dsp:nvSpPr>
      <dsp:spPr>
        <a:xfrm>
          <a:off x="755" y="782644"/>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Limited participation from other regions</a:t>
          </a:r>
        </a:p>
      </dsp:txBody>
      <dsp:txXfrm>
        <a:off x="755" y="782644"/>
        <a:ext cx="2945902" cy="1767541"/>
      </dsp:txXfrm>
    </dsp:sp>
    <dsp:sp modelId="{9F37991A-D96E-4B85-8A76-42CCD586B5AF}">
      <dsp:nvSpPr>
        <dsp:cNvPr id="0" name=""/>
        <dsp:cNvSpPr/>
      </dsp:nvSpPr>
      <dsp:spPr>
        <a:xfrm>
          <a:off x="3241247" y="782644"/>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Ongoing difficulties with consent returns</a:t>
          </a:r>
        </a:p>
      </dsp:txBody>
      <dsp:txXfrm>
        <a:off x="3241247" y="782644"/>
        <a:ext cx="2945902" cy="1767541"/>
      </dsp:txXfrm>
    </dsp:sp>
    <dsp:sp modelId="{A8A8D401-4D00-4758-AB2D-E755A12AC28A}">
      <dsp:nvSpPr>
        <dsp:cNvPr id="0" name=""/>
        <dsp:cNvSpPr/>
      </dsp:nvSpPr>
      <dsp:spPr>
        <a:xfrm>
          <a:off x="755" y="2844775"/>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Still not seen as core business by some School Nurses</a:t>
          </a:r>
        </a:p>
      </dsp:txBody>
      <dsp:txXfrm>
        <a:off x="755" y="2844775"/>
        <a:ext cx="2945902" cy="1767541"/>
      </dsp:txXfrm>
    </dsp:sp>
    <dsp:sp modelId="{9119B144-9929-4A7C-A375-A0EF698D1398}">
      <dsp:nvSpPr>
        <dsp:cNvPr id="0" name=""/>
        <dsp:cNvSpPr/>
      </dsp:nvSpPr>
      <dsp:spPr>
        <a:xfrm>
          <a:off x="3241247" y="2844775"/>
          <a:ext cx="2945902" cy="1767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rPr>
            <a:t>Poor communication up &amp; down reporting lines</a:t>
          </a:r>
        </a:p>
      </dsp:txBody>
      <dsp:txXfrm>
        <a:off x="3241247" y="2844775"/>
        <a:ext cx="2945902" cy="17675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11/11/2025</a:t>
            </a:fld>
            <a:endParaRPr lang="en-US"/>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thanks for inviting me to speak today.</a:t>
            </a:r>
          </a:p>
          <a:p>
            <a:r>
              <a:rPr lang="en-US" dirty="0"/>
              <a:t> </a:t>
            </a:r>
          </a:p>
          <a:p>
            <a:r>
              <a:rPr lang="en-AU" b="0" i="0" dirty="0">
                <a:solidFill>
                  <a:srgbClr val="001D35"/>
                </a:solidFill>
                <a:effectLst/>
                <a:latin typeface="Google Sans"/>
              </a:rPr>
              <a:t>I’d like to start by acknowledging the Traditional Custodians of the various lands on which we are meeting today – for me, beautiful Larrakia Country in the NT - and pay my respects to Elders past, and present, as well as to any Aboriginal and Torres Strait Islander people joining us online today.</a:t>
            </a:r>
          </a:p>
          <a:p>
            <a:endParaRPr lang="en-AU" b="0" i="0" dirty="0">
              <a:solidFill>
                <a:srgbClr val="001D35"/>
              </a:solidFill>
              <a:effectLst/>
              <a:latin typeface="Google Sans"/>
            </a:endParaRPr>
          </a:p>
          <a:p>
            <a:r>
              <a:rPr lang="en-AU" dirty="0"/>
              <a:t>My name is </a:t>
            </a:r>
            <a:r>
              <a:rPr lang="en-AU" b="1" dirty="0"/>
              <a:t>Heather Parker</a:t>
            </a:r>
            <a:r>
              <a:rPr lang="en-AU" dirty="0"/>
              <a:t>, Director of Immunisation Policy and Strategy at the NT Centre for Disease Control.</a:t>
            </a:r>
            <a:br>
              <a:rPr lang="en-AU" dirty="0"/>
            </a:br>
            <a:r>
              <a:rPr lang="en-AU" dirty="0"/>
              <a:t>Today I’ll be sharing our experience rolling out the </a:t>
            </a:r>
            <a:r>
              <a:rPr lang="en-AU" b="1" dirty="0"/>
              <a:t>Meningococcal B Vaccine Blitz Program</a:t>
            </a:r>
            <a:r>
              <a:rPr lang="en-AU" dirty="0"/>
              <a:t> in the Northern Territory — highlighting both the </a:t>
            </a:r>
            <a:r>
              <a:rPr lang="en-AU" b="1" dirty="0"/>
              <a:t>challenges</a:t>
            </a:r>
            <a:r>
              <a:rPr lang="en-AU" dirty="0"/>
              <a:t> and </a:t>
            </a:r>
            <a:r>
              <a:rPr lang="en-AU" b="1" dirty="0"/>
              <a:t>opportunities</a:t>
            </a:r>
            <a:r>
              <a:rPr lang="en-AU" dirty="0"/>
              <a:t> of cross-departmental collaboration, and how we worked to influence and gain buy-in from areas that don’t report directly to us.</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t>
            </a:r>
            <a:r>
              <a:rPr lang="en-AU" dirty="0" err="1"/>
              <a:t>MenB</a:t>
            </a:r>
            <a:r>
              <a:rPr lang="en-AU" dirty="0"/>
              <a:t> program was launched in </a:t>
            </a:r>
            <a:r>
              <a:rPr lang="en-AU" b="1" dirty="0"/>
              <a:t>January 2025</a:t>
            </a:r>
            <a:r>
              <a:rPr lang="en-AU" dirty="0"/>
              <a:t> as an NT Government election commitment — covering </a:t>
            </a:r>
            <a:r>
              <a:rPr lang="en-AU" b="1" dirty="0"/>
              <a:t>infants, year 9 students</a:t>
            </a:r>
            <a:r>
              <a:rPr lang="en-AU" dirty="0"/>
              <a:t>, and </a:t>
            </a:r>
            <a:r>
              <a:rPr lang="en-AU" b="1" dirty="0"/>
              <a:t>catch-up cohorts</a:t>
            </a:r>
            <a:r>
              <a:rPr lang="en-AU" dirty="0"/>
              <a:t> up to 19 years.</a:t>
            </a:r>
          </a:p>
          <a:p>
            <a:br>
              <a:rPr lang="en-AU" dirty="0"/>
            </a:br>
            <a:r>
              <a:rPr lang="en-AU" dirty="0"/>
              <a:t>While the policy commitment and funding were clear, operationalising this across different service streams quickly revealed a complex network of </a:t>
            </a:r>
            <a:r>
              <a:rPr lang="en-AU" b="1" dirty="0"/>
              <a:t>responsibilities, priorities, and reporting lines</a:t>
            </a:r>
            <a:r>
              <a:rPr lang="en-AU" dirty="0"/>
              <a:t>.</a:t>
            </a:r>
          </a:p>
          <a:p>
            <a:br>
              <a:rPr lang="en-AU" dirty="0"/>
            </a:br>
            <a:r>
              <a:rPr lang="en-AU" dirty="0"/>
              <a:t>The CDC’s role focused on </a:t>
            </a:r>
            <a:r>
              <a:rPr lang="en-AU" b="1" dirty="0"/>
              <a:t>policy, program design, and coordination</a:t>
            </a:r>
            <a:r>
              <a:rPr lang="en-AU" dirty="0"/>
              <a:t>, but the </a:t>
            </a:r>
            <a:r>
              <a:rPr lang="en-AU" b="1" dirty="0"/>
              <a:t>Primary Health Care (PHC)</a:t>
            </a:r>
            <a:r>
              <a:rPr lang="en-AU" dirty="0"/>
              <a:t> division and </a:t>
            </a:r>
            <a:r>
              <a:rPr lang="en-AU" b="1" dirty="0"/>
              <a:t>Health Promoting School Nurses (HPSNs)</a:t>
            </a:r>
            <a:r>
              <a:rPr lang="en-AU" dirty="0"/>
              <a:t> were responsible for on-ground delivery through the </a:t>
            </a:r>
            <a:r>
              <a:rPr lang="en-AU" b="1" dirty="0"/>
              <a:t>School-Based Immunisation Program (SBIP)</a:t>
            </a:r>
            <a:r>
              <a:rPr lang="en-AU" dirty="0"/>
              <a:t> — creating a natural tension around ownership and scope.</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of our biggest challenges was that the </a:t>
            </a:r>
            <a:r>
              <a:rPr lang="en-AU" b="1" dirty="0"/>
              <a:t>SBIP</a:t>
            </a:r>
            <a:r>
              <a:rPr lang="en-AU" dirty="0"/>
              <a:t>, overseen by </a:t>
            </a:r>
            <a:r>
              <a:rPr lang="en-AU" b="1" dirty="0"/>
              <a:t>PHC, not the CDC Immunisation Unit – different reporting lines</a:t>
            </a:r>
            <a:r>
              <a:rPr lang="en-AU" dirty="0"/>
              <a:t>, only included </a:t>
            </a:r>
            <a:r>
              <a:rPr lang="en-AU" b="1" dirty="0"/>
              <a:t>years 7 and 9</a:t>
            </a:r>
            <a:r>
              <a:rPr lang="en-AU" dirty="0"/>
              <a:t>.</a:t>
            </a:r>
          </a:p>
          <a:p>
            <a:br>
              <a:rPr lang="en-AU" dirty="0"/>
            </a:br>
            <a:r>
              <a:rPr lang="en-AU" dirty="0"/>
              <a:t>To reach older adolescents — those at highest </a:t>
            </a:r>
            <a:r>
              <a:rPr lang="en-AU" dirty="0" err="1"/>
              <a:t>MenB</a:t>
            </a:r>
            <a:r>
              <a:rPr lang="en-AU" dirty="0"/>
              <a:t> risk — we needed to expand into </a:t>
            </a:r>
            <a:r>
              <a:rPr lang="en-AU" b="1" dirty="0"/>
              <a:t>years 10–12</a:t>
            </a:r>
            <a:r>
              <a:rPr lang="en-AU" dirty="0"/>
              <a:t>, but this was </a:t>
            </a:r>
            <a:r>
              <a:rPr lang="en-AU" b="1" dirty="0"/>
              <a:t>outside the existing PHC guidelines</a:t>
            </a:r>
            <a:r>
              <a:rPr lang="en-AU" dirty="0"/>
              <a:t>.</a:t>
            </a:r>
          </a:p>
          <a:p>
            <a:br>
              <a:rPr lang="en-AU" dirty="0"/>
            </a:br>
            <a:r>
              <a:rPr lang="en-AU" dirty="0"/>
              <a:t>We had to work with HPSNs and their managers to advocate for change. Some nurses were supportive, but others questioned the workload, resourcing, and alignment with their existing guideline.</a:t>
            </a:r>
          </a:p>
          <a:p>
            <a:br>
              <a:rPr lang="en-AU" dirty="0"/>
            </a:br>
            <a:r>
              <a:rPr lang="en-AU" dirty="0"/>
              <a:t>This was a classic case of needing to </a:t>
            </a:r>
            <a:r>
              <a:rPr lang="en-AU" b="1" dirty="0"/>
              <a:t>influence without authority</a:t>
            </a:r>
            <a:r>
              <a:rPr lang="en-AU" dirty="0"/>
              <a:t> — where persuasion, trust, and shared purpose became our main tools.</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a:p>
        </p:txBody>
      </p:sp>
    </p:spTree>
    <p:extLst>
      <p:ext uri="{BB962C8B-B14F-4D97-AF65-F5344CB8AC3E}">
        <p14:creationId xmlns:p14="http://schemas.microsoft.com/office/powerpoint/2010/main" val="357624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48ABD-599B-226D-A69E-23B0735A5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EFBCA-98BF-CE19-F9D6-A5E2A6591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A1E32-EED4-3C1F-E1CC-38116CA914C4}"/>
              </a:ext>
            </a:extLst>
          </p:cNvPr>
          <p:cNvSpPr>
            <a:spLocks noGrp="1"/>
          </p:cNvSpPr>
          <p:nvPr>
            <p:ph type="body" idx="1"/>
          </p:nvPr>
        </p:nvSpPr>
        <p:spPr/>
        <p:txBody>
          <a:bodyPr/>
          <a:lstStyle/>
          <a:p>
            <a:r>
              <a:rPr lang="en-AU" dirty="0"/>
              <a:t>To progress, the CDC engaged </a:t>
            </a:r>
            <a:r>
              <a:rPr lang="en-AU" b="1" dirty="0"/>
              <a:t>executive leadership</a:t>
            </a:r>
            <a:r>
              <a:rPr lang="en-AU" dirty="0"/>
              <a:t> early — securing endorsement from both the </a:t>
            </a:r>
            <a:r>
              <a:rPr lang="en-AU" b="1" dirty="0"/>
              <a:t>NT Health Chief Executive</a:t>
            </a:r>
            <a:r>
              <a:rPr lang="en-AU" dirty="0"/>
              <a:t> and </a:t>
            </a:r>
            <a:r>
              <a:rPr lang="en-AU" b="1" dirty="0"/>
              <a:t>Department of Education CEO</a:t>
            </a:r>
            <a:r>
              <a:rPr lang="en-AU" dirty="0"/>
              <a:t> to support the Blitz.</a:t>
            </a:r>
          </a:p>
          <a:p>
            <a:br>
              <a:rPr lang="en-AU" dirty="0"/>
            </a:br>
            <a:r>
              <a:rPr lang="en-AU" dirty="0"/>
              <a:t>We established a </a:t>
            </a:r>
            <a:r>
              <a:rPr lang="en-AU" b="1" dirty="0" err="1"/>
              <a:t>MenB</a:t>
            </a:r>
            <a:r>
              <a:rPr lang="en-AU" b="1" dirty="0"/>
              <a:t> Blitz Planning Group</a:t>
            </a:r>
            <a:r>
              <a:rPr lang="en-AU" dirty="0"/>
              <a:t>, which helped align communications, logistics, and governance.</a:t>
            </a:r>
          </a:p>
          <a:p>
            <a:br>
              <a:rPr lang="en-AU" dirty="0"/>
            </a:br>
            <a:r>
              <a:rPr lang="en-AU" dirty="0"/>
              <a:t>A key move was appointing a </a:t>
            </a:r>
            <a:r>
              <a:rPr lang="en-AU" b="1" dirty="0"/>
              <a:t>dedicated project lead</a:t>
            </a:r>
            <a:r>
              <a:rPr lang="en-AU" dirty="0"/>
              <a:t> to liaise directly with schools and HPSNs — demonstrating that the CDC wasn’t there to direct, but to </a:t>
            </a:r>
            <a:r>
              <a:rPr lang="en-AU" b="1" dirty="0"/>
              <a:t>partner</a:t>
            </a:r>
            <a:r>
              <a:rPr lang="en-AU" dirty="0"/>
              <a:t> and </a:t>
            </a:r>
            <a:r>
              <a:rPr lang="en-AU" b="1" dirty="0"/>
              <a:t>remove </a:t>
            </a:r>
            <a:r>
              <a:rPr lang="en-AU" b="1"/>
              <a:t>barriers</a:t>
            </a:r>
            <a:r>
              <a:rPr lang="en-AU"/>
              <a:t>.</a:t>
            </a:r>
          </a:p>
          <a:p>
            <a:br>
              <a:rPr lang="en-AU" dirty="0"/>
            </a:br>
            <a:r>
              <a:rPr lang="en-AU" dirty="0"/>
              <a:t>This approach built credibility — and within weeks, </a:t>
            </a:r>
            <a:r>
              <a:rPr lang="en-AU" b="1" dirty="0"/>
              <a:t>10 of 15 high schools</a:t>
            </a:r>
            <a:r>
              <a:rPr lang="en-AU" dirty="0"/>
              <a:t> in the Top End Urban region signed on to participate.</a:t>
            </a:r>
            <a:endParaRPr lang="en-US" dirty="0"/>
          </a:p>
        </p:txBody>
      </p:sp>
      <p:sp>
        <p:nvSpPr>
          <p:cNvPr id="4" name="Slide Number Placeholder 3">
            <a:extLst>
              <a:ext uri="{FF2B5EF4-FFF2-40B4-BE49-F238E27FC236}">
                <a16:creationId xmlns:a16="http://schemas.microsoft.com/office/drawing/2014/main" id="{EDA57FF2-15EE-54DA-379C-2CD417AE4A46}"/>
              </a:ext>
            </a:extLst>
          </p:cNvPr>
          <p:cNvSpPr>
            <a:spLocks noGrp="1"/>
          </p:cNvSpPr>
          <p:nvPr>
            <p:ph type="sldNum" sz="quarter" idx="5"/>
          </p:nvPr>
        </p:nvSpPr>
        <p:spPr/>
        <p:txBody>
          <a:bodyPr/>
          <a:lstStyle/>
          <a:p>
            <a:fld id="{A89C7E07-3C67-C64C-8DA0-0404F6303970}" type="slidenum">
              <a:rPr lang="en-US" smtClean="0"/>
              <a:t>4</a:t>
            </a:fld>
            <a:endParaRPr lang="en-US"/>
          </a:p>
        </p:txBody>
      </p:sp>
    </p:spTree>
    <p:extLst>
      <p:ext uri="{BB962C8B-B14F-4D97-AF65-F5344CB8AC3E}">
        <p14:creationId xmlns:p14="http://schemas.microsoft.com/office/powerpoint/2010/main" val="283477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3133A-CE5A-0AA2-A80B-D743D76C8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91B72-3084-C0D2-F303-6907C3C7D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47B5D-1683-1E58-9F95-D657F5EC5E20}"/>
              </a:ext>
            </a:extLst>
          </p:cNvPr>
          <p:cNvSpPr>
            <a:spLocks noGrp="1"/>
          </p:cNvSpPr>
          <p:nvPr>
            <p:ph type="body" idx="1"/>
          </p:nvPr>
        </p:nvSpPr>
        <p:spPr/>
        <p:txBody>
          <a:bodyPr/>
          <a:lstStyle/>
          <a:p>
            <a:r>
              <a:rPr lang="en-AU" dirty="0"/>
              <a:t>The Blitz program reached </a:t>
            </a:r>
            <a:r>
              <a:rPr lang="en-AU" b="1" dirty="0"/>
              <a:t>2,750 year 10–12 students</a:t>
            </a:r>
            <a:r>
              <a:rPr lang="en-AU" dirty="0"/>
              <a:t> in two rounds offered in Term 3 and Term 4 -  an incredible result considering these cohorts weren’t even part of the official SBIP structure.</a:t>
            </a:r>
          </a:p>
          <a:p>
            <a:endParaRPr lang="en-AU" dirty="0"/>
          </a:p>
          <a:p>
            <a:r>
              <a:rPr lang="en-AU" dirty="0"/>
              <a:t>Catch-ups for other Vaccines identified in round 1 (approx. 80% of students requiring catch-up) &amp; catch-ups offered in round 2 alongside 2</a:t>
            </a:r>
            <a:r>
              <a:rPr lang="en-AU" baseline="30000" dirty="0"/>
              <a:t>nd</a:t>
            </a:r>
            <a:r>
              <a:rPr lang="en-AU" dirty="0"/>
              <a:t> dose of Men B.</a:t>
            </a:r>
          </a:p>
          <a:p>
            <a:br>
              <a:rPr lang="en-AU" dirty="0"/>
            </a:br>
            <a:r>
              <a:rPr lang="en-AU" dirty="0"/>
              <a:t>Schools engaged enthusiastically once the logistics and messaging were simplified. Excellent response from parents – incredibly thankful to be informed of program &amp; need for catch-up vaccines. </a:t>
            </a:r>
          </a:p>
          <a:p>
            <a:endParaRPr lang="en-AU" dirty="0"/>
          </a:p>
          <a:p>
            <a:r>
              <a:rPr lang="en-AU" dirty="0"/>
              <a:t>We also managed to prompt a change to the PHC SBIP guideline that removes specific age groups from the document, instead stating “the </a:t>
            </a:r>
            <a:r>
              <a:rPr lang="en-AU" sz="1200" b="0" i="0" u="none" strike="noStrike" kern="1200" baseline="0" dirty="0">
                <a:solidFill>
                  <a:schemeClr val="tx1"/>
                </a:solidFill>
                <a:latin typeface="+mn-lt"/>
                <a:ea typeface="+mn-ea"/>
                <a:cs typeface="+mn-cs"/>
              </a:rPr>
              <a:t>(SBIP) is an avenue for school students to receive age appropriate immunisations”</a:t>
            </a:r>
            <a:endParaRPr lang="en-AU" dirty="0"/>
          </a:p>
          <a:p>
            <a:br>
              <a:rPr lang="en-AU" dirty="0"/>
            </a:br>
            <a:r>
              <a:rPr lang="en-AU" dirty="0"/>
              <a:t>The campaign also helped us identify </a:t>
            </a:r>
            <a:r>
              <a:rPr lang="en-AU" b="1" dirty="0"/>
              <a:t>systemic barriers</a:t>
            </a:r>
            <a:r>
              <a:rPr lang="en-AU" dirty="0"/>
              <a:t> within the SBIP — things that had been invisible until we started working alongside PHC and school nurses.</a:t>
            </a:r>
            <a:br>
              <a:rPr lang="en-AU" dirty="0"/>
            </a:br>
            <a:r>
              <a:rPr lang="en-AU" dirty="0"/>
              <a:t>Ultimately, we proved that collaboration between divisions can drive innovation when there’s a </a:t>
            </a:r>
            <a:r>
              <a:rPr lang="en-AU" b="1" dirty="0"/>
              <a:t>shared health outcome</a:t>
            </a:r>
            <a:r>
              <a:rPr lang="en-AU" dirty="0"/>
              <a:t> anchoring the effort</a:t>
            </a:r>
            <a:endParaRPr lang="en-US" dirty="0"/>
          </a:p>
        </p:txBody>
      </p:sp>
      <p:sp>
        <p:nvSpPr>
          <p:cNvPr id="4" name="Slide Number Placeholder 3">
            <a:extLst>
              <a:ext uri="{FF2B5EF4-FFF2-40B4-BE49-F238E27FC236}">
                <a16:creationId xmlns:a16="http://schemas.microsoft.com/office/drawing/2014/main" id="{4587BC4B-6DE6-3632-3BC9-B2C1868BBB82}"/>
              </a:ext>
            </a:extLst>
          </p:cNvPr>
          <p:cNvSpPr>
            <a:spLocks noGrp="1"/>
          </p:cNvSpPr>
          <p:nvPr>
            <p:ph type="sldNum" sz="quarter" idx="5"/>
          </p:nvPr>
        </p:nvSpPr>
        <p:spPr/>
        <p:txBody>
          <a:bodyPr/>
          <a:lstStyle/>
          <a:p>
            <a:fld id="{A89C7E07-3C67-C64C-8DA0-0404F6303970}" type="slidenum">
              <a:rPr lang="en-US" smtClean="0"/>
              <a:t>5</a:t>
            </a:fld>
            <a:endParaRPr lang="en-US"/>
          </a:p>
        </p:txBody>
      </p:sp>
    </p:spTree>
    <p:extLst>
      <p:ext uri="{BB962C8B-B14F-4D97-AF65-F5344CB8AC3E}">
        <p14:creationId xmlns:p14="http://schemas.microsoft.com/office/powerpoint/2010/main" val="49670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5A82-7EB0-B441-5672-34981C7F3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FC66C-6969-5849-472C-6720C8480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68F26-32E3-CCAC-50ED-F21E891A3A19}"/>
              </a:ext>
            </a:extLst>
          </p:cNvPr>
          <p:cNvSpPr>
            <a:spLocks noGrp="1"/>
          </p:cNvSpPr>
          <p:nvPr>
            <p:ph type="body" idx="1"/>
          </p:nvPr>
        </p:nvSpPr>
        <p:spPr/>
        <p:txBody>
          <a:bodyPr/>
          <a:lstStyle/>
          <a:p>
            <a:r>
              <a:rPr lang="en-AU" dirty="0"/>
              <a:t>But it wasn’t smooth sailing.</a:t>
            </a:r>
          </a:p>
          <a:p>
            <a:br>
              <a:rPr lang="en-AU" dirty="0"/>
            </a:br>
            <a:r>
              <a:rPr lang="en-AU" dirty="0"/>
              <a:t>Beyond the initial success, </a:t>
            </a:r>
            <a:r>
              <a:rPr lang="en-AU" b="1" dirty="0"/>
              <a:t>other regions were slower to engage</a:t>
            </a:r>
            <a:r>
              <a:rPr lang="en-AU" dirty="0"/>
              <a:t> — partly due to staff capacity, competing public health priorities, and lack of directive authority.</a:t>
            </a:r>
          </a:p>
          <a:p>
            <a:br>
              <a:rPr lang="en-AU" dirty="0"/>
            </a:br>
            <a:r>
              <a:rPr lang="en-AU" dirty="0"/>
              <a:t>We also faced </a:t>
            </a:r>
            <a:r>
              <a:rPr lang="en-AU" b="1" dirty="0"/>
              <a:t>low consent return rates – </a:t>
            </a:r>
            <a:r>
              <a:rPr lang="en-AU" b="0" dirty="0"/>
              <a:t>particularly due to the NT relying on paper-based consents - </a:t>
            </a:r>
            <a:r>
              <a:rPr lang="en-AU" dirty="0"/>
              <a:t>and persistent perceptions among some HPSNs that </a:t>
            </a:r>
            <a:r>
              <a:rPr lang="en-AU" dirty="0" err="1"/>
              <a:t>MenB</a:t>
            </a:r>
            <a:r>
              <a:rPr lang="en-AU" dirty="0"/>
              <a:t> wasn’t core business.</a:t>
            </a:r>
          </a:p>
          <a:p>
            <a:br>
              <a:rPr lang="en-AU" dirty="0"/>
            </a:br>
            <a:r>
              <a:rPr lang="en-AU" dirty="0"/>
              <a:t>These challenges highlighted that policy direction alone doesn’t guarantee implementation — </a:t>
            </a:r>
            <a:r>
              <a:rPr lang="en-AU" b="1" dirty="0"/>
              <a:t>relationships and influence</a:t>
            </a:r>
            <a:r>
              <a:rPr lang="en-AU" dirty="0"/>
              <a:t> matter more than hierarchy.</a:t>
            </a:r>
            <a:endParaRPr lang="en-US" dirty="0"/>
          </a:p>
        </p:txBody>
      </p:sp>
      <p:sp>
        <p:nvSpPr>
          <p:cNvPr id="4" name="Slide Number Placeholder 3">
            <a:extLst>
              <a:ext uri="{FF2B5EF4-FFF2-40B4-BE49-F238E27FC236}">
                <a16:creationId xmlns:a16="http://schemas.microsoft.com/office/drawing/2014/main" id="{51932B4D-0F44-459C-C245-2EB9682FB8F3}"/>
              </a:ext>
            </a:extLst>
          </p:cNvPr>
          <p:cNvSpPr>
            <a:spLocks noGrp="1"/>
          </p:cNvSpPr>
          <p:nvPr>
            <p:ph type="sldNum" sz="quarter" idx="5"/>
          </p:nvPr>
        </p:nvSpPr>
        <p:spPr/>
        <p:txBody>
          <a:bodyPr/>
          <a:lstStyle/>
          <a:p>
            <a:fld id="{A89C7E07-3C67-C64C-8DA0-0404F6303970}" type="slidenum">
              <a:rPr lang="en-US" smtClean="0"/>
              <a:t>6</a:t>
            </a:fld>
            <a:endParaRPr lang="en-US"/>
          </a:p>
        </p:txBody>
      </p:sp>
    </p:spTree>
    <p:extLst>
      <p:ext uri="{BB962C8B-B14F-4D97-AF65-F5344CB8AC3E}">
        <p14:creationId xmlns:p14="http://schemas.microsoft.com/office/powerpoint/2010/main" val="290205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2664C-CEC4-1ADC-3DA9-3747FC8CE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5EEE1-060C-3EA7-A619-2FF3239AB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B32E8-52DC-12D9-CB82-014DBEEAB9FA}"/>
              </a:ext>
            </a:extLst>
          </p:cNvPr>
          <p:cNvSpPr>
            <a:spLocks noGrp="1"/>
          </p:cNvSpPr>
          <p:nvPr>
            <p:ph type="body" idx="1"/>
          </p:nvPr>
        </p:nvSpPr>
        <p:spPr/>
        <p:txBody>
          <a:bodyPr/>
          <a:lstStyle/>
          <a:p>
            <a:r>
              <a:rPr lang="en-AU" dirty="0"/>
              <a:t>A few strategies made a real difference:</a:t>
            </a:r>
          </a:p>
          <a:p>
            <a:endParaRPr lang="en-AU" dirty="0"/>
          </a:p>
          <a:p>
            <a:r>
              <a:rPr lang="en-AU" b="1" dirty="0"/>
              <a:t>Early and transparent communication:</a:t>
            </a:r>
            <a:r>
              <a:rPr lang="en-AU" dirty="0"/>
              <a:t> We shared the “why” — the epidemiological rationale and community value — not just the “what.”</a:t>
            </a:r>
          </a:p>
          <a:p>
            <a:endParaRPr lang="en-AU" dirty="0"/>
          </a:p>
          <a:p>
            <a:r>
              <a:rPr lang="en-AU" b="1" dirty="0"/>
              <a:t>Identify champions:</a:t>
            </a:r>
            <a:r>
              <a:rPr lang="en-AU" dirty="0"/>
              <a:t> Within PHC, certain nurse leaders became advocates who could influence their peers more effectively than policy emails ever could.</a:t>
            </a:r>
          </a:p>
          <a:p>
            <a:endParaRPr lang="en-AU" dirty="0"/>
          </a:p>
          <a:p>
            <a:r>
              <a:rPr lang="en-AU" b="1" dirty="0"/>
              <a:t>Frame the benefits:</a:t>
            </a:r>
            <a:r>
              <a:rPr lang="en-AU" dirty="0"/>
              <a:t> We linked the Blitz to shared goals — reducing adolescent disease burden, improving consent systems, fresh eyes to advocate for HPSNs and improvements in the SBIP, and showcasing teamwork between divisions.</a:t>
            </a:r>
          </a:p>
          <a:p>
            <a:endParaRPr lang="en-AU" dirty="0"/>
          </a:p>
          <a:p>
            <a:r>
              <a:rPr lang="en-AU" b="1" dirty="0"/>
              <a:t>Be flexible:</a:t>
            </a:r>
            <a:r>
              <a:rPr lang="en-AU" dirty="0"/>
              <a:t> We adapted to each school and region’s operational reality instead of expecting one-size-fits-all implementation.</a:t>
            </a:r>
          </a:p>
          <a:p>
            <a:br>
              <a:rPr lang="en-AU" dirty="0"/>
            </a:br>
            <a:r>
              <a:rPr lang="en-AU" dirty="0"/>
              <a:t>Influence in this context was less about authority and more about </a:t>
            </a:r>
            <a:r>
              <a:rPr lang="en-AU" b="1" dirty="0"/>
              <a:t>co-design, listening, and persistence</a:t>
            </a:r>
            <a:r>
              <a:rPr lang="en-AU" dirty="0"/>
              <a:t>.</a:t>
            </a:r>
          </a:p>
        </p:txBody>
      </p:sp>
      <p:sp>
        <p:nvSpPr>
          <p:cNvPr id="4" name="Slide Number Placeholder 3">
            <a:extLst>
              <a:ext uri="{FF2B5EF4-FFF2-40B4-BE49-F238E27FC236}">
                <a16:creationId xmlns:a16="http://schemas.microsoft.com/office/drawing/2014/main" id="{764D0732-1B26-A2E5-8D05-24AE39EDF727}"/>
              </a:ext>
            </a:extLst>
          </p:cNvPr>
          <p:cNvSpPr>
            <a:spLocks noGrp="1"/>
          </p:cNvSpPr>
          <p:nvPr>
            <p:ph type="sldNum" sz="quarter" idx="5"/>
          </p:nvPr>
        </p:nvSpPr>
        <p:spPr/>
        <p:txBody>
          <a:bodyPr/>
          <a:lstStyle/>
          <a:p>
            <a:fld id="{A89C7E07-3C67-C64C-8DA0-0404F6303970}" type="slidenum">
              <a:rPr lang="en-US" smtClean="0"/>
              <a:t>7</a:t>
            </a:fld>
            <a:endParaRPr lang="en-US"/>
          </a:p>
        </p:txBody>
      </p:sp>
    </p:spTree>
    <p:extLst>
      <p:ext uri="{BB962C8B-B14F-4D97-AF65-F5344CB8AC3E}">
        <p14:creationId xmlns:p14="http://schemas.microsoft.com/office/powerpoint/2010/main" val="312661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78E6-9534-DA81-D63F-AC6D86960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AFBC0-98B8-4F74-3013-638E13064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6ADD5-3EE2-0369-9CCE-32F59AAAC96F}"/>
              </a:ext>
            </a:extLst>
          </p:cNvPr>
          <p:cNvSpPr>
            <a:spLocks noGrp="1"/>
          </p:cNvSpPr>
          <p:nvPr>
            <p:ph type="body" idx="1"/>
          </p:nvPr>
        </p:nvSpPr>
        <p:spPr/>
        <p:txBody>
          <a:bodyPr/>
          <a:lstStyle/>
          <a:p>
            <a:r>
              <a:rPr lang="en-AU" dirty="0"/>
              <a:t>This experience reinforced a few key lessons:</a:t>
            </a:r>
          </a:p>
          <a:p>
            <a:endParaRPr lang="en-AU" dirty="0"/>
          </a:p>
          <a:p>
            <a:r>
              <a:rPr lang="en-AU" b="1" dirty="0"/>
              <a:t>Identify potential barriers early</a:t>
            </a:r>
            <a:r>
              <a:rPr lang="en-AU" dirty="0"/>
              <a:t> — especially those tied to governance or culture, not just logistics, and plan how to tackle these.</a:t>
            </a:r>
          </a:p>
          <a:p>
            <a:r>
              <a:rPr lang="en-AU" dirty="0"/>
              <a:t>.</a:t>
            </a:r>
          </a:p>
          <a:p>
            <a:r>
              <a:rPr lang="en-AU" b="1" dirty="0"/>
              <a:t>Secure executive backing early</a:t>
            </a:r>
            <a:r>
              <a:rPr lang="en-AU" dirty="0"/>
              <a:t>, but then invest in middle-management and frontline relationships — they make or break delivery.</a:t>
            </a:r>
          </a:p>
          <a:p>
            <a:endParaRPr lang="en-AU" dirty="0"/>
          </a:p>
          <a:p>
            <a:r>
              <a:rPr lang="en-AU" b="1" dirty="0"/>
              <a:t>Map communication channels and decision-makers</a:t>
            </a:r>
            <a:r>
              <a:rPr lang="en-AU" dirty="0"/>
              <a:t> — influence flows differently across divisions. Ask for clear reporting lines, who sits in what roles, and where the responsibility for communicating plans and decisions sits.</a:t>
            </a:r>
          </a:p>
          <a:p>
            <a:endParaRPr lang="en-AU" dirty="0"/>
          </a:p>
          <a:p>
            <a:r>
              <a:rPr lang="en-AU" b="1" dirty="0"/>
              <a:t>Link funding to collaboration</a:t>
            </a:r>
            <a:r>
              <a:rPr lang="en-AU" dirty="0"/>
              <a:t> where possible — having a seat at the table during resource discussions helps ensure operational elements are considered for example, will additional FTE/staffing support be required? </a:t>
            </a:r>
          </a:p>
          <a:p>
            <a:br>
              <a:rPr lang="en-AU" dirty="0"/>
            </a:br>
            <a:r>
              <a:rPr lang="en-AU" dirty="0"/>
              <a:t>And perhaps most importantly — keep the </a:t>
            </a:r>
            <a:r>
              <a:rPr lang="en-AU" b="1" dirty="0"/>
              <a:t>shared purpose</a:t>
            </a:r>
            <a:r>
              <a:rPr lang="en-AU" dirty="0"/>
              <a:t> visible: preventing disease through immunisation and protecting our community. </a:t>
            </a:r>
          </a:p>
        </p:txBody>
      </p:sp>
      <p:sp>
        <p:nvSpPr>
          <p:cNvPr id="4" name="Slide Number Placeholder 3">
            <a:extLst>
              <a:ext uri="{FF2B5EF4-FFF2-40B4-BE49-F238E27FC236}">
                <a16:creationId xmlns:a16="http://schemas.microsoft.com/office/drawing/2014/main" id="{A426A10B-AEDF-68A3-121E-62645ECB70AF}"/>
              </a:ext>
            </a:extLst>
          </p:cNvPr>
          <p:cNvSpPr>
            <a:spLocks noGrp="1"/>
          </p:cNvSpPr>
          <p:nvPr>
            <p:ph type="sldNum" sz="quarter" idx="5"/>
          </p:nvPr>
        </p:nvSpPr>
        <p:spPr/>
        <p:txBody>
          <a:bodyPr/>
          <a:lstStyle/>
          <a:p>
            <a:fld id="{A89C7E07-3C67-C64C-8DA0-0404F6303970}" type="slidenum">
              <a:rPr lang="en-US" smtClean="0"/>
              <a:t>8</a:t>
            </a:fld>
            <a:endParaRPr lang="en-US"/>
          </a:p>
        </p:txBody>
      </p:sp>
    </p:spTree>
    <p:extLst>
      <p:ext uri="{BB962C8B-B14F-4D97-AF65-F5344CB8AC3E}">
        <p14:creationId xmlns:p14="http://schemas.microsoft.com/office/powerpoint/2010/main" val="14539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summary, I hope the </a:t>
            </a:r>
            <a:r>
              <a:rPr lang="en-AU" dirty="0" err="1"/>
              <a:t>MenB</a:t>
            </a:r>
            <a:r>
              <a:rPr lang="en-AU" dirty="0"/>
              <a:t> Blitz has demonstrated the importance of stepping outside traditional silos and approaching collaboration as a </a:t>
            </a:r>
            <a:r>
              <a:rPr lang="en-AU" b="1" dirty="0"/>
              <a:t>negotiated partnership</a:t>
            </a:r>
            <a:r>
              <a:rPr lang="en-AU" dirty="0"/>
              <a:t> rather than a directive.</a:t>
            </a:r>
          </a:p>
          <a:p>
            <a:br>
              <a:rPr lang="en-AU" dirty="0"/>
            </a:br>
            <a:r>
              <a:rPr lang="en-AU" dirty="0"/>
              <a:t>Our goal now is to embed these lessons and implement new strategies to support immunisation in schools: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r>
              <a:rPr lang="en-AU" sz="1200" dirty="0"/>
              <a:t>We are driving E-Consent project to boost consent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A repot is being drafted on the Blitz program which will include key recommendations such as administrative support for the SBIP, tablets or laptops so AIR records can be checked on vaccine days, and additional nursing staff so the school program can be offered to all students in high school.</a:t>
            </a:r>
          </a:p>
          <a:p>
            <a:br>
              <a:rPr lang="en-AU" dirty="0"/>
            </a:br>
            <a:r>
              <a:rPr lang="en-AU" dirty="0"/>
              <a:t>Thank you — and I look forward to your questions and hearing how others have navigated similar cross-sector immunisation challenges.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a:p>
        </p:txBody>
      </p:sp>
    </p:spTree>
    <p:extLst>
      <p:ext uri="{BB962C8B-B14F-4D97-AF65-F5344CB8AC3E}">
        <p14:creationId xmlns:p14="http://schemas.microsoft.com/office/powerpoint/2010/main" val="176592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a:t>Click to add content</a:t>
            </a:r>
          </a:p>
          <a:p>
            <a:pPr lvl="1"/>
            <a:r>
              <a:rPr lang="en-US"/>
              <a:t>Second level</a:t>
            </a:r>
          </a:p>
          <a:p>
            <a:pPr lvl="2"/>
            <a:r>
              <a:rPr lang="en-US"/>
              <a:t>Third level</a:t>
            </a:r>
          </a:p>
          <a:p>
            <a:pPr lvl="3"/>
            <a:endParaRPr lang="en-US"/>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6.jpeg"/><Relationship Id="rId4" Type="http://schemas.microsoft.com/office/2007/relationships/hdphoto" Target="../media/hdphoto1.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3140364" y="411479"/>
            <a:ext cx="8655940" cy="3291840"/>
          </a:xfrm>
        </p:spPr>
        <p:txBody>
          <a:bodyPr/>
          <a:lstStyle/>
          <a:p>
            <a:r>
              <a:rPr lang="en-AU" dirty="0" err="1"/>
              <a:t>MenB</a:t>
            </a:r>
            <a:r>
              <a:rPr lang="en-AU" dirty="0"/>
              <a:t> Vaccine in the NT: Challenges and Opportunities</a:t>
            </a:r>
            <a:endParaRPr lang="en-US" dirty="0"/>
          </a:p>
        </p:txBody>
      </p:sp>
      <p:sp>
        <p:nvSpPr>
          <p:cNvPr id="7" name="Text Placeholder 2">
            <a:extLst>
              <a:ext uri="{FF2B5EF4-FFF2-40B4-BE49-F238E27FC236}">
                <a16:creationId xmlns:a16="http://schemas.microsoft.com/office/drawing/2014/main" id="{E8600CA9-3B38-6EE3-D0AC-E2A6354D9B91}"/>
              </a:ext>
            </a:extLst>
          </p:cNvPr>
          <p:cNvSpPr txBox="1">
            <a:spLocks/>
          </p:cNvSpPr>
          <p:nvPr/>
        </p:nvSpPr>
        <p:spPr>
          <a:xfrm>
            <a:off x="5448486" y="4375739"/>
            <a:ext cx="6517640" cy="1645920"/>
          </a:xfrm>
          <a:prstGeom prst="rect">
            <a:avLst/>
          </a:prstGeom>
        </p:spPr>
        <p:txBody>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Heather Parker, Director of Immunisation Policy &amp; Strategy</a:t>
            </a:r>
          </a:p>
          <a:p>
            <a:pPr marL="0" indent="0">
              <a:buNone/>
            </a:pPr>
            <a:r>
              <a:rPr lang="en-AU" dirty="0"/>
              <a:t>Northern Territory Centre for Disease Control – NT Health </a:t>
            </a:r>
          </a:p>
        </p:txBody>
      </p:sp>
    </p:spTree>
    <p:extLst>
      <p:ext uri="{BB962C8B-B14F-4D97-AF65-F5344CB8AC3E}">
        <p14:creationId xmlns:p14="http://schemas.microsoft.com/office/powerpoint/2010/main" val="339030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103707" y="189572"/>
            <a:ext cx="7233796" cy="935586"/>
          </a:xfrm>
        </p:spPr>
        <p:txBody>
          <a:bodyPr/>
          <a:lstStyle/>
          <a:p>
            <a:r>
              <a:rPr lang="en-US" dirty="0"/>
              <a:t>NT Men B Vaccine Program</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103707" y="2281238"/>
            <a:ext cx="9109075" cy="4387190"/>
          </a:xfrm>
        </p:spPr>
        <p:txBody>
          <a:bodyPr tIns="457200">
            <a:normAutofit fontScale="92500" lnSpcReduction="10000"/>
          </a:bodyPr>
          <a:lstStyle/>
          <a:p>
            <a:r>
              <a:rPr lang="en-US" dirty="0"/>
              <a:t>Launched in January 2025 by the NT Government </a:t>
            </a:r>
          </a:p>
          <a:p>
            <a:r>
              <a:rPr lang="en-US" dirty="0"/>
              <a:t>Eligibility:</a:t>
            </a:r>
          </a:p>
          <a:p>
            <a:pPr lvl="1"/>
            <a:r>
              <a:rPr lang="en-US" sz="2200" dirty="0"/>
              <a:t>Infants aged 6 weeks to 12 months</a:t>
            </a:r>
          </a:p>
          <a:p>
            <a:pPr lvl="1"/>
            <a:r>
              <a:rPr lang="en-US" sz="2200" dirty="0"/>
              <a:t>Adolescents in year 9 (14-years-old)</a:t>
            </a:r>
          </a:p>
          <a:p>
            <a:pPr lvl="1"/>
            <a:r>
              <a:rPr lang="en-US" sz="2200" dirty="0"/>
              <a:t>Catch-up program through 2026 – infants 12 months to 2 years</a:t>
            </a:r>
          </a:p>
          <a:p>
            <a:pPr marL="402336" lvl="1" indent="0">
              <a:buNone/>
            </a:pPr>
            <a:r>
              <a:rPr lang="en-US" sz="2200" dirty="0"/>
              <a:t>                                                             - adolescents 15 to 19 years</a:t>
            </a:r>
          </a:p>
          <a:p>
            <a:r>
              <a:rPr lang="en-US" dirty="0"/>
              <a:t>Financial commitment:</a:t>
            </a:r>
          </a:p>
          <a:p>
            <a:pPr lvl="1"/>
            <a:r>
              <a:rPr lang="en-US" sz="2200" dirty="0"/>
              <a:t>$1 million in the first 2 years</a:t>
            </a:r>
          </a:p>
          <a:p>
            <a:pPr lvl="1"/>
            <a:r>
              <a:rPr lang="en-US" sz="2200" dirty="0"/>
              <a:t>$500k ongoing</a:t>
            </a:r>
          </a:p>
          <a:p>
            <a:pPr lvl="1"/>
            <a:r>
              <a:rPr lang="en-US" sz="2200" dirty="0"/>
              <a:t>Budget for extensive media campaign &amp; purchase of vaccines</a:t>
            </a:r>
          </a:p>
          <a:p>
            <a:pPr lvl="1"/>
            <a:r>
              <a:rPr lang="en-US" sz="2200" dirty="0"/>
              <a:t>NO BUDGET ALLOCATED FOR ADDITONAL FTE</a:t>
            </a:r>
          </a:p>
        </p:txBody>
      </p:sp>
      <p:pic>
        <p:nvPicPr>
          <p:cNvPr id="4" name="Picture 3">
            <a:extLst>
              <a:ext uri="{FF2B5EF4-FFF2-40B4-BE49-F238E27FC236}">
                <a16:creationId xmlns:a16="http://schemas.microsoft.com/office/drawing/2014/main" id="{9DE6F747-059E-3AD6-CA4F-403D6D2DA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7138" y="4872124"/>
            <a:ext cx="2584862" cy="1985875"/>
          </a:xfrm>
          <a:prstGeom prst="rect">
            <a:avLst/>
          </a:prstGeom>
        </p:spPr>
      </p:pic>
      <p:pic>
        <p:nvPicPr>
          <p:cNvPr id="1026" name="Picture 2" descr="Free Meningococcal B Vaccines Now Available For NT Infants And Teens -  Territory Savvy - Darwin Lifestyle">
            <a:extLst>
              <a:ext uri="{FF2B5EF4-FFF2-40B4-BE49-F238E27FC236}">
                <a16:creationId xmlns:a16="http://schemas.microsoft.com/office/drawing/2014/main" id="{4CEED9E4-FBFC-0F96-5F98-0A1D4E580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015" y="3282352"/>
            <a:ext cx="1857499" cy="185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4" descr="A close-up of a wood grain">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p:blipFill>
        <p:spPr>
          <a:xfrm>
            <a:off x="0" y="-11113"/>
            <a:ext cx="5791200" cy="6880226"/>
          </a:xfrm>
          <a:solidFill>
            <a:schemeClr val="accent5"/>
          </a:solidFill>
        </p:spPr>
      </p:pic>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212895" y="917812"/>
            <a:ext cx="5791200" cy="5022376"/>
          </a:xfrm>
        </p:spPr>
        <p:txBody>
          <a:bodyPr/>
          <a:lstStyle/>
          <a:p>
            <a:r>
              <a:rPr lang="en-US" sz="5400" dirty="0">
                <a:solidFill>
                  <a:schemeClr val="tx1"/>
                </a:solidFill>
              </a:rPr>
              <a:t>NT School-Based Immunisation Program</a:t>
            </a:r>
            <a:br>
              <a:rPr lang="en-US" dirty="0">
                <a:solidFill>
                  <a:schemeClr val="tx1"/>
                </a:solidFill>
              </a:rPr>
            </a:br>
            <a:br>
              <a:rPr lang="en-US" dirty="0">
                <a:solidFill>
                  <a:schemeClr val="tx1"/>
                </a:solidFill>
              </a:rPr>
            </a:br>
            <a:endParaRPr lang="en-US" dirty="0">
              <a:solidFill>
                <a:schemeClr val="tx1"/>
              </a:solidFill>
            </a:endParaRPr>
          </a:p>
        </p:txBody>
      </p:sp>
      <p:graphicFrame>
        <p:nvGraphicFramePr>
          <p:cNvPr id="7" name="Diagram 6">
            <a:extLst>
              <a:ext uri="{FF2B5EF4-FFF2-40B4-BE49-F238E27FC236}">
                <a16:creationId xmlns:a16="http://schemas.microsoft.com/office/drawing/2014/main" id="{AD627E0D-3204-896F-9776-8D35A2C0DF36}"/>
              </a:ext>
            </a:extLst>
          </p:cNvPr>
          <p:cNvGraphicFramePr/>
          <p:nvPr>
            <p:extLst>
              <p:ext uri="{D42A27DB-BD31-4B8C-83A1-F6EECF244321}">
                <p14:modId xmlns:p14="http://schemas.microsoft.com/office/powerpoint/2010/main" val="187185825"/>
              </p:ext>
            </p:extLst>
          </p:nvPr>
        </p:nvGraphicFramePr>
        <p:xfrm>
          <a:off x="5939708" y="19367"/>
          <a:ext cx="6187905" cy="5394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2" descr="Immunisation | Yarra City Council">
            <a:extLst>
              <a:ext uri="{FF2B5EF4-FFF2-40B4-BE49-F238E27FC236}">
                <a16:creationId xmlns:a16="http://schemas.microsoft.com/office/drawing/2014/main" id="{C1530850-99C0-9AD0-490C-8DBE8FB116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1502" y="5022374"/>
            <a:ext cx="2404319" cy="164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7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4DFA4-3A55-184B-1B07-7B66D05DE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6A87D-3BE2-D7CD-834D-7C0498FE993F}"/>
              </a:ext>
            </a:extLst>
          </p:cNvPr>
          <p:cNvSpPr>
            <a:spLocks noGrp="1"/>
          </p:cNvSpPr>
          <p:nvPr>
            <p:ph type="title"/>
          </p:nvPr>
        </p:nvSpPr>
        <p:spPr>
          <a:xfrm>
            <a:off x="103707" y="198492"/>
            <a:ext cx="7233796" cy="990227"/>
          </a:xfrm>
        </p:spPr>
        <p:txBody>
          <a:bodyPr/>
          <a:lstStyle/>
          <a:p>
            <a:br>
              <a:rPr lang="en-US" sz="3200" dirty="0"/>
            </a:br>
            <a:r>
              <a:rPr lang="en-US" sz="3200" dirty="0"/>
              <a:t>The push forward: </a:t>
            </a:r>
            <a:br>
              <a:rPr lang="en-US" sz="3200" dirty="0"/>
            </a:br>
            <a:r>
              <a:rPr lang="en-US" sz="3200" dirty="0"/>
              <a:t>CDC Immunisation Unit Steps In </a:t>
            </a:r>
          </a:p>
        </p:txBody>
      </p:sp>
      <p:sp>
        <p:nvSpPr>
          <p:cNvPr id="3" name="Text Placeholder 2">
            <a:extLst>
              <a:ext uri="{FF2B5EF4-FFF2-40B4-BE49-F238E27FC236}">
                <a16:creationId xmlns:a16="http://schemas.microsoft.com/office/drawing/2014/main" id="{DD0383B1-CEA2-7F41-6F5D-A9C169756309}"/>
              </a:ext>
            </a:extLst>
          </p:cNvPr>
          <p:cNvSpPr>
            <a:spLocks noGrp="1"/>
          </p:cNvSpPr>
          <p:nvPr>
            <p:ph sz="quarter" idx="13"/>
          </p:nvPr>
        </p:nvSpPr>
        <p:spPr>
          <a:xfrm>
            <a:off x="103707" y="2022158"/>
            <a:ext cx="9109075" cy="4387190"/>
          </a:xfrm>
        </p:spPr>
        <p:txBody>
          <a:bodyPr tIns="457200">
            <a:normAutofit/>
          </a:bodyPr>
          <a:lstStyle/>
          <a:p>
            <a:r>
              <a:rPr lang="en-US" sz="2800" dirty="0"/>
              <a:t>Engaged with NT Health Executive team</a:t>
            </a:r>
          </a:p>
          <a:p>
            <a:r>
              <a:rPr lang="en-US" sz="2800" dirty="0"/>
              <a:t>Established the Men B Blitz Planning Group</a:t>
            </a:r>
          </a:p>
          <a:p>
            <a:r>
              <a:rPr lang="en-US" sz="2800" dirty="0"/>
              <a:t>CDC appoints dedicated Blitz project lead</a:t>
            </a:r>
          </a:p>
          <a:p>
            <a:r>
              <a:rPr lang="en-US" sz="2800" dirty="0"/>
              <a:t>CDC offers administrative and nurse support on Blitz days</a:t>
            </a:r>
          </a:p>
          <a:p>
            <a:r>
              <a:rPr lang="en-US" sz="2800" dirty="0"/>
              <a:t>Project lead liaises with schools &amp; HPSNs to plan Blitzes</a:t>
            </a:r>
          </a:p>
          <a:p>
            <a:r>
              <a:rPr lang="en-US" sz="2800" dirty="0"/>
              <a:t>10 out of 15 high schools in Top End Urban commit to Blitz Program</a:t>
            </a:r>
          </a:p>
        </p:txBody>
      </p:sp>
      <p:pic>
        <p:nvPicPr>
          <p:cNvPr id="5" name="Picture 2" descr="Thousands of young Territorians take up free Meningococcal B vaccine">
            <a:extLst>
              <a:ext uri="{FF2B5EF4-FFF2-40B4-BE49-F238E27FC236}">
                <a16:creationId xmlns:a16="http://schemas.microsoft.com/office/drawing/2014/main" id="{A1508E86-ADC0-9027-BB90-CC3E0D3D7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2036" y="3987153"/>
            <a:ext cx="3029964" cy="170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7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174A-6FD5-FA72-00BE-7AD7A6F9287E}"/>
            </a:ext>
          </a:extLst>
        </p:cNvPr>
        <p:cNvGrpSpPr/>
        <p:nvPr/>
      </p:nvGrpSpPr>
      <p:grpSpPr>
        <a:xfrm>
          <a:off x="0" y="0"/>
          <a:ext cx="0" cy="0"/>
          <a:chOff x="0" y="0"/>
          <a:chExt cx="0" cy="0"/>
        </a:xfrm>
      </p:grpSpPr>
      <p:pic>
        <p:nvPicPr>
          <p:cNvPr id="12" name="Picture Placeholder 4" descr="A close-up of a wood grain">
            <a:extLst>
              <a:ext uri="{FF2B5EF4-FFF2-40B4-BE49-F238E27FC236}">
                <a16:creationId xmlns:a16="http://schemas.microsoft.com/office/drawing/2014/main" id="{85C72294-40CB-D4CD-2AB0-73555898FAA2}"/>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p:blipFill>
        <p:spPr>
          <a:xfrm>
            <a:off x="0" y="-11113"/>
            <a:ext cx="5791200" cy="6880226"/>
          </a:xfrm>
          <a:solidFill>
            <a:schemeClr val="accent5"/>
          </a:solidFill>
        </p:spPr>
      </p:pic>
      <p:sp>
        <p:nvSpPr>
          <p:cNvPr id="2" name="Title 1">
            <a:extLst>
              <a:ext uri="{FF2B5EF4-FFF2-40B4-BE49-F238E27FC236}">
                <a16:creationId xmlns:a16="http://schemas.microsoft.com/office/drawing/2014/main" id="{E3A7C1EE-2A1F-8A25-5707-B0727C368027}"/>
              </a:ext>
            </a:extLst>
          </p:cNvPr>
          <p:cNvSpPr>
            <a:spLocks noGrp="1"/>
          </p:cNvSpPr>
          <p:nvPr>
            <p:ph type="ctrTitle"/>
          </p:nvPr>
        </p:nvSpPr>
        <p:spPr>
          <a:xfrm>
            <a:off x="64387" y="205659"/>
            <a:ext cx="5791200" cy="5022376"/>
          </a:xfrm>
        </p:spPr>
        <p:txBody>
          <a:bodyPr/>
          <a:lstStyle/>
          <a:p>
            <a:r>
              <a:rPr lang="en-US" sz="4800" dirty="0">
                <a:solidFill>
                  <a:schemeClr val="tx1"/>
                </a:solidFill>
              </a:rPr>
              <a:t>The journey so far: </a:t>
            </a:r>
            <a:r>
              <a:rPr lang="en-US" sz="5400" dirty="0">
                <a:solidFill>
                  <a:schemeClr val="tx1"/>
                </a:solidFill>
              </a:rPr>
              <a:t>Successes </a:t>
            </a:r>
            <a:br>
              <a:rPr lang="en-US" dirty="0">
                <a:solidFill>
                  <a:schemeClr val="tx1"/>
                </a:solidFill>
              </a:rPr>
            </a:br>
            <a:br>
              <a:rPr lang="en-US" dirty="0">
                <a:solidFill>
                  <a:schemeClr val="tx1"/>
                </a:solidFill>
              </a:rPr>
            </a:br>
            <a:endParaRPr lang="en-US" dirty="0">
              <a:solidFill>
                <a:schemeClr val="tx1"/>
              </a:solidFill>
            </a:endParaRPr>
          </a:p>
        </p:txBody>
      </p:sp>
      <p:graphicFrame>
        <p:nvGraphicFramePr>
          <p:cNvPr id="7" name="Diagram 6">
            <a:extLst>
              <a:ext uri="{FF2B5EF4-FFF2-40B4-BE49-F238E27FC236}">
                <a16:creationId xmlns:a16="http://schemas.microsoft.com/office/drawing/2014/main" id="{08C7F3CC-546C-131C-1A45-ACE2E5C40CCA}"/>
              </a:ext>
            </a:extLst>
          </p:cNvPr>
          <p:cNvGraphicFramePr/>
          <p:nvPr>
            <p:extLst>
              <p:ext uri="{D42A27DB-BD31-4B8C-83A1-F6EECF244321}">
                <p14:modId xmlns:p14="http://schemas.microsoft.com/office/powerpoint/2010/main" val="2448090196"/>
              </p:ext>
            </p:extLst>
          </p:nvPr>
        </p:nvGraphicFramePr>
        <p:xfrm>
          <a:off x="5939708" y="19367"/>
          <a:ext cx="6187905" cy="5394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4" name="Picture 2" descr="Winning Trophy Design Concept Vector Stock Illustrations – 2,271 Winning  Trophy Design Concept Vector Stock Illustrations, Vectors &amp; Clipart -  Dreamstime">
            <a:extLst>
              <a:ext uri="{FF2B5EF4-FFF2-40B4-BE49-F238E27FC236}">
                <a16:creationId xmlns:a16="http://schemas.microsoft.com/office/drawing/2014/main" id="{318D3E6C-FAD3-2EB5-2885-A231A56C52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0726" y="4725654"/>
            <a:ext cx="2005868" cy="200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42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106A4-F0A5-F912-E47F-BAF62189BFBD}"/>
            </a:ext>
          </a:extLst>
        </p:cNvPr>
        <p:cNvGrpSpPr/>
        <p:nvPr/>
      </p:nvGrpSpPr>
      <p:grpSpPr>
        <a:xfrm>
          <a:off x="0" y="0"/>
          <a:ext cx="0" cy="0"/>
          <a:chOff x="0" y="0"/>
          <a:chExt cx="0" cy="0"/>
        </a:xfrm>
      </p:grpSpPr>
      <p:pic>
        <p:nvPicPr>
          <p:cNvPr id="12" name="Picture Placeholder 4" descr="A close-up of a wood grain">
            <a:extLst>
              <a:ext uri="{FF2B5EF4-FFF2-40B4-BE49-F238E27FC236}">
                <a16:creationId xmlns:a16="http://schemas.microsoft.com/office/drawing/2014/main" id="{B3ADD259-6BE4-21A3-D414-3404CAA0A909}"/>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p:blipFill>
        <p:spPr>
          <a:xfrm>
            <a:off x="0" y="-11113"/>
            <a:ext cx="5791200" cy="6880226"/>
          </a:xfrm>
          <a:solidFill>
            <a:schemeClr val="accent5"/>
          </a:solidFill>
        </p:spPr>
      </p:pic>
      <p:sp>
        <p:nvSpPr>
          <p:cNvPr id="2" name="Title 1">
            <a:extLst>
              <a:ext uri="{FF2B5EF4-FFF2-40B4-BE49-F238E27FC236}">
                <a16:creationId xmlns:a16="http://schemas.microsoft.com/office/drawing/2014/main" id="{E42AFA0E-F5A8-0BC1-4A75-F8A63B54D9EA}"/>
              </a:ext>
            </a:extLst>
          </p:cNvPr>
          <p:cNvSpPr>
            <a:spLocks noGrp="1"/>
          </p:cNvSpPr>
          <p:nvPr>
            <p:ph type="ctrTitle"/>
          </p:nvPr>
        </p:nvSpPr>
        <p:spPr>
          <a:xfrm>
            <a:off x="64387" y="205659"/>
            <a:ext cx="5791200" cy="5022376"/>
          </a:xfrm>
        </p:spPr>
        <p:txBody>
          <a:bodyPr/>
          <a:lstStyle/>
          <a:p>
            <a:r>
              <a:rPr lang="en-US" sz="4800" dirty="0">
                <a:solidFill>
                  <a:schemeClr val="tx1"/>
                </a:solidFill>
              </a:rPr>
              <a:t>The journey so far: </a:t>
            </a:r>
            <a:r>
              <a:rPr lang="en-US" sz="5400" dirty="0">
                <a:solidFill>
                  <a:schemeClr val="tx1"/>
                </a:solidFill>
              </a:rPr>
              <a:t>Barriers</a:t>
            </a:r>
            <a:br>
              <a:rPr lang="en-US" dirty="0">
                <a:solidFill>
                  <a:schemeClr val="tx1"/>
                </a:solidFill>
              </a:rPr>
            </a:br>
            <a:br>
              <a:rPr lang="en-US" dirty="0">
                <a:solidFill>
                  <a:schemeClr val="tx1"/>
                </a:solidFill>
              </a:rPr>
            </a:br>
            <a:endParaRPr lang="en-US" dirty="0">
              <a:solidFill>
                <a:schemeClr val="tx1"/>
              </a:solidFill>
            </a:endParaRPr>
          </a:p>
        </p:txBody>
      </p:sp>
      <p:graphicFrame>
        <p:nvGraphicFramePr>
          <p:cNvPr id="7" name="Diagram 6">
            <a:extLst>
              <a:ext uri="{FF2B5EF4-FFF2-40B4-BE49-F238E27FC236}">
                <a16:creationId xmlns:a16="http://schemas.microsoft.com/office/drawing/2014/main" id="{9A1A6035-2DF1-5C75-8867-B56871FD57D0}"/>
              </a:ext>
            </a:extLst>
          </p:cNvPr>
          <p:cNvGraphicFramePr/>
          <p:nvPr>
            <p:extLst>
              <p:ext uri="{D42A27DB-BD31-4B8C-83A1-F6EECF244321}">
                <p14:modId xmlns:p14="http://schemas.microsoft.com/office/powerpoint/2010/main" val="2510232579"/>
              </p:ext>
            </p:extLst>
          </p:nvPr>
        </p:nvGraphicFramePr>
        <p:xfrm>
          <a:off x="5939708" y="19367"/>
          <a:ext cx="6187905" cy="5394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2" name="Picture 4" descr="Barriers - Vrindawan University">
            <a:extLst>
              <a:ext uri="{FF2B5EF4-FFF2-40B4-BE49-F238E27FC236}">
                <a16:creationId xmlns:a16="http://schemas.microsoft.com/office/drawing/2014/main" id="{ECAB1891-1B0F-4BDC-7239-6F6AC3A79B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0190" y="5024175"/>
            <a:ext cx="2546939" cy="154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5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CE4B-851D-4250-5B9F-91F163F58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8FBBA-8A42-0D7E-F420-161719D93D38}"/>
              </a:ext>
            </a:extLst>
          </p:cNvPr>
          <p:cNvSpPr>
            <a:spLocks noGrp="1"/>
          </p:cNvSpPr>
          <p:nvPr>
            <p:ph type="title"/>
          </p:nvPr>
        </p:nvSpPr>
        <p:spPr>
          <a:xfrm>
            <a:off x="594360" y="278129"/>
            <a:ext cx="9778365" cy="1494596"/>
          </a:xfrm>
        </p:spPr>
        <p:txBody>
          <a:bodyPr anchor="b">
            <a:normAutofit/>
          </a:bodyPr>
          <a:lstStyle/>
          <a:p>
            <a:br>
              <a:rPr lang="en-US" dirty="0"/>
            </a:br>
            <a:r>
              <a:rPr lang="en-US" sz="4000" dirty="0"/>
              <a:t>Influence strategies that worked:</a:t>
            </a:r>
          </a:p>
        </p:txBody>
      </p:sp>
      <p:sp>
        <p:nvSpPr>
          <p:cNvPr id="3" name="Text Placeholder 2">
            <a:extLst>
              <a:ext uri="{FF2B5EF4-FFF2-40B4-BE49-F238E27FC236}">
                <a16:creationId xmlns:a16="http://schemas.microsoft.com/office/drawing/2014/main" id="{4FA9EB54-065E-290A-EB37-AEAC8937D4F1}"/>
              </a:ext>
            </a:extLst>
          </p:cNvPr>
          <p:cNvSpPr>
            <a:spLocks noGrp="1"/>
          </p:cNvSpPr>
          <p:nvPr>
            <p:ph sz="quarter" idx="15"/>
          </p:nvPr>
        </p:nvSpPr>
        <p:spPr>
          <a:xfrm>
            <a:off x="594360" y="2676525"/>
            <a:ext cx="4490827" cy="3597470"/>
          </a:xfrm>
        </p:spPr>
        <p:txBody>
          <a:bodyPr tIns="457200">
            <a:normAutofit/>
          </a:bodyPr>
          <a:lstStyle/>
          <a:p>
            <a:pPr marL="342900" indent="-342900">
              <a:buFont typeface="Arial" panose="020B0604020202020204" pitchFamily="34" charset="0"/>
              <a:buChar char="•"/>
            </a:pPr>
            <a:r>
              <a:rPr lang="en-US" sz="3200" b="1" dirty="0">
                <a:solidFill>
                  <a:schemeClr val="tx2">
                    <a:lumMod val="75000"/>
                  </a:schemeClr>
                </a:solidFill>
              </a:rPr>
              <a:t>Early and transparent communication</a:t>
            </a:r>
          </a:p>
          <a:p>
            <a:pPr marL="342900" indent="-342900">
              <a:buFont typeface="Arial" panose="020B0604020202020204" pitchFamily="34" charset="0"/>
              <a:buChar char="•"/>
            </a:pPr>
            <a:r>
              <a:rPr lang="en-US" sz="3200" b="1" dirty="0">
                <a:solidFill>
                  <a:schemeClr val="tx2">
                    <a:lumMod val="75000"/>
                  </a:schemeClr>
                </a:solidFill>
              </a:rPr>
              <a:t>Identify champions</a:t>
            </a:r>
          </a:p>
          <a:p>
            <a:pPr marL="342900" indent="-342900">
              <a:buFont typeface="Arial" panose="020B0604020202020204" pitchFamily="34" charset="0"/>
              <a:buChar char="•"/>
            </a:pPr>
            <a:r>
              <a:rPr lang="en-US" sz="3200" b="1" dirty="0">
                <a:solidFill>
                  <a:schemeClr val="tx2">
                    <a:lumMod val="75000"/>
                  </a:schemeClr>
                </a:solidFill>
              </a:rPr>
              <a:t>Frame the benefits</a:t>
            </a:r>
          </a:p>
          <a:p>
            <a:pPr marL="342900" indent="-342900">
              <a:buFont typeface="Arial" panose="020B0604020202020204" pitchFamily="34" charset="0"/>
              <a:buChar char="•"/>
            </a:pPr>
            <a:r>
              <a:rPr lang="en-US" sz="3200" b="1" dirty="0">
                <a:solidFill>
                  <a:schemeClr val="tx2">
                    <a:lumMod val="75000"/>
                  </a:schemeClr>
                </a:solidFill>
              </a:rPr>
              <a:t>Be flexible</a:t>
            </a:r>
          </a:p>
        </p:txBody>
      </p:sp>
      <p:pic>
        <p:nvPicPr>
          <p:cNvPr id="4114" name="Picture 18" descr="leverage your leadership influence ...">
            <a:extLst>
              <a:ext uri="{FF2B5EF4-FFF2-40B4-BE49-F238E27FC236}">
                <a16:creationId xmlns:a16="http://schemas.microsoft.com/office/drawing/2014/main" id="{7D014962-56EC-BF58-2656-CDF36B520F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1898" y="3279650"/>
            <a:ext cx="4490827" cy="2391219"/>
          </a:xfrm>
          <a:prstGeom prst="rect">
            <a:avLst/>
          </a:prstGeom>
          <a:solidFill>
            <a:srgbClr val="FFFFFF"/>
          </a:solidFill>
        </p:spPr>
      </p:pic>
    </p:spTree>
    <p:extLst>
      <p:ext uri="{BB962C8B-B14F-4D97-AF65-F5344CB8AC3E}">
        <p14:creationId xmlns:p14="http://schemas.microsoft.com/office/powerpoint/2010/main" val="382081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4A7D-9C32-88F5-23F9-71DE637C8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7E79C-D618-6B1F-07AF-76B970360777}"/>
              </a:ext>
            </a:extLst>
          </p:cNvPr>
          <p:cNvSpPr>
            <a:spLocks noGrp="1"/>
          </p:cNvSpPr>
          <p:nvPr>
            <p:ph type="title"/>
          </p:nvPr>
        </p:nvSpPr>
        <p:spPr>
          <a:xfrm>
            <a:off x="594360" y="278129"/>
            <a:ext cx="9778365" cy="1494596"/>
          </a:xfrm>
        </p:spPr>
        <p:txBody>
          <a:bodyPr anchor="b">
            <a:normAutofit/>
          </a:bodyPr>
          <a:lstStyle/>
          <a:p>
            <a:br>
              <a:rPr lang="en-US" dirty="0"/>
            </a:br>
            <a:r>
              <a:rPr lang="en-US" dirty="0"/>
              <a:t>Lessons Learnt:</a:t>
            </a:r>
          </a:p>
        </p:txBody>
      </p:sp>
      <p:sp>
        <p:nvSpPr>
          <p:cNvPr id="3" name="Text Placeholder 2">
            <a:extLst>
              <a:ext uri="{FF2B5EF4-FFF2-40B4-BE49-F238E27FC236}">
                <a16:creationId xmlns:a16="http://schemas.microsoft.com/office/drawing/2014/main" id="{290EE9D9-1C93-579D-2218-1B9A086B8AA4}"/>
              </a:ext>
            </a:extLst>
          </p:cNvPr>
          <p:cNvSpPr>
            <a:spLocks noGrp="1"/>
          </p:cNvSpPr>
          <p:nvPr>
            <p:ph sz="quarter" idx="15"/>
          </p:nvPr>
        </p:nvSpPr>
        <p:spPr>
          <a:xfrm>
            <a:off x="594360" y="2676525"/>
            <a:ext cx="5654040" cy="3597470"/>
          </a:xfrm>
        </p:spPr>
        <p:txBody>
          <a:bodyPr tIns="457200">
            <a:noAutofit/>
          </a:bodyPr>
          <a:lstStyle/>
          <a:p>
            <a:pPr marL="342900" indent="-342900">
              <a:buFont typeface="Arial" panose="020B0604020202020204" pitchFamily="34" charset="0"/>
              <a:buChar char="•"/>
            </a:pPr>
            <a:r>
              <a:rPr lang="en-US" sz="3000" b="1" dirty="0">
                <a:solidFill>
                  <a:schemeClr val="tx2">
                    <a:lumMod val="75000"/>
                  </a:schemeClr>
                </a:solidFill>
              </a:rPr>
              <a:t>Identify potential barriers early</a:t>
            </a:r>
          </a:p>
          <a:p>
            <a:pPr marL="342900" indent="-342900">
              <a:buFont typeface="Arial" panose="020B0604020202020204" pitchFamily="34" charset="0"/>
              <a:buChar char="•"/>
            </a:pPr>
            <a:r>
              <a:rPr lang="en-US" sz="3000" b="1" dirty="0">
                <a:solidFill>
                  <a:schemeClr val="tx2">
                    <a:lumMod val="75000"/>
                  </a:schemeClr>
                </a:solidFill>
              </a:rPr>
              <a:t>Secure executive backing </a:t>
            </a:r>
          </a:p>
          <a:p>
            <a:pPr marL="342900" indent="-342900">
              <a:buFont typeface="Arial" panose="020B0604020202020204" pitchFamily="34" charset="0"/>
              <a:buChar char="•"/>
            </a:pPr>
            <a:r>
              <a:rPr lang="en-US" sz="3000" b="1" dirty="0">
                <a:solidFill>
                  <a:schemeClr val="tx2">
                    <a:lumMod val="75000"/>
                  </a:schemeClr>
                </a:solidFill>
              </a:rPr>
              <a:t>Map communication channels</a:t>
            </a:r>
          </a:p>
          <a:p>
            <a:pPr marL="342900" indent="-342900">
              <a:buFont typeface="Arial" panose="020B0604020202020204" pitchFamily="34" charset="0"/>
              <a:buChar char="•"/>
            </a:pPr>
            <a:r>
              <a:rPr lang="en-US" sz="3000" b="1" dirty="0">
                <a:solidFill>
                  <a:schemeClr val="tx2">
                    <a:lumMod val="75000"/>
                  </a:schemeClr>
                </a:solidFill>
              </a:rPr>
              <a:t>Be part of funding negotiations</a:t>
            </a:r>
          </a:p>
        </p:txBody>
      </p:sp>
      <p:pic>
        <p:nvPicPr>
          <p:cNvPr id="5122" name="Picture 2" descr="How can we be sure we have genuinely learned?">
            <a:extLst>
              <a:ext uri="{FF2B5EF4-FFF2-40B4-BE49-F238E27FC236}">
                <a16:creationId xmlns:a16="http://schemas.microsoft.com/office/drawing/2014/main" id="{3D8A130E-A51E-2F7F-E52F-05F061278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06" r="6070" b="2"/>
          <a:stretch>
            <a:fillRect/>
          </a:stretch>
        </p:blipFill>
        <p:spPr bwMode="auto">
          <a:xfrm>
            <a:off x="6491499" y="2444115"/>
            <a:ext cx="4635889" cy="3713675"/>
          </a:xfrm>
          <a:prstGeom prst="rect">
            <a:avLst/>
          </a:prstGeom>
          <a:solidFill>
            <a:srgbClr val="FFFFFF"/>
          </a:solidFill>
        </p:spPr>
      </p:pic>
    </p:spTree>
    <p:extLst>
      <p:ext uri="{BB962C8B-B14F-4D97-AF65-F5344CB8AC3E}">
        <p14:creationId xmlns:p14="http://schemas.microsoft.com/office/powerpoint/2010/main" val="251957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title"/>
          </p:nvPr>
        </p:nvSpPr>
        <p:spPr>
          <a:xfrm>
            <a:off x="594360" y="198408"/>
            <a:ext cx="10972800" cy="1574317"/>
          </a:xfrm>
        </p:spPr>
        <p:txBody>
          <a:bodyPr anchor="b">
            <a:normAutofit/>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sz="quarter" idx="13"/>
          </p:nvPr>
        </p:nvSpPr>
        <p:spPr>
          <a:xfrm>
            <a:off x="595523" y="2676525"/>
            <a:ext cx="5746750" cy="3597470"/>
          </a:xfrm>
        </p:spPr>
        <p:txBody>
          <a:bodyPr>
            <a:normAutofit/>
          </a:bodyPr>
          <a:lstStyle/>
          <a:p>
            <a:r>
              <a:rPr lang="en-US" sz="2800" b="1" dirty="0">
                <a:solidFill>
                  <a:schemeClr val="tx2">
                    <a:lumMod val="75000"/>
                  </a:schemeClr>
                </a:solidFill>
              </a:rPr>
              <a:t>Heather Parker</a:t>
            </a:r>
          </a:p>
        </p:txBody>
      </p:sp>
      <p:pic>
        <p:nvPicPr>
          <p:cNvPr id="4" name="Picture 3" descr="Two girls standing next to each other&#10;&#10;AI-generated content may be incorrect.">
            <a:extLst>
              <a:ext uri="{FF2B5EF4-FFF2-40B4-BE49-F238E27FC236}">
                <a16:creationId xmlns:a16="http://schemas.microsoft.com/office/drawing/2014/main" id="{237993CE-58EF-BF1B-0155-802B2725F764}"/>
              </a:ext>
            </a:extLst>
          </p:cNvPr>
          <p:cNvPicPr>
            <a:picLocks noChangeAspect="1"/>
          </p:cNvPicPr>
          <p:nvPr/>
        </p:nvPicPr>
        <p:blipFill>
          <a:blip r:embed="rId3">
            <a:extLst>
              <a:ext uri="{28A0092B-C50C-407E-A947-70E740481C1C}">
                <a14:useLocalDpi xmlns:a14="http://schemas.microsoft.com/office/drawing/2010/main" val="0"/>
              </a:ext>
            </a:extLst>
          </a:blip>
          <a:srcRect r="-3" b="17971"/>
          <a:stretch>
            <a:fillRect/>
          </a:stretch>
        </p:blipFill>
        <p:spPr>
          <a:xfrm>
            <a:off x="7421880" y="2900943"/>
            <a:ext cx="3947160" cy="3597470"/>
          </a:xfrm>
          <a:prstGeom prst="rect">
            <a:avLst/>
          </a:prstGeom>
          <a:noFill/>
        </p:spPr>
      </p:pic>
    </p:spTree>
    <p:extLst>
      <p:ext uri="{BB962C8B-B14F-4D97-AF65-F5344CB8AC3E}">
        <p14:creationId xmlns:p14="http://schemas.microsoft.com/office/powerpoint/2010/main" val="4261132419"/>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6D24F1A-6251-4B9A-A918-7D6F3A8F7E2A}">
  <ds:schemaRefs>
    <ds:schemaRef ds:uri="http://schemas.microsoft.com/sharepoint/v3/contenttype/forms"/>
  </ds:schemaRefs>
</ds:datastoreItem>
</file>

<file path=customXml/itemProps2.xml><?xml version="1.0" encoding="utf-8"?>
<ds:datastoreItem xmlns:ds="http://schemas.openxmlformats.org/officeDocument/2006/customXml" ds:itemID="{A8A8ECD1-788F-484B-9043-D957FCFDF1F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0FE134-9032-4C7F-BC57-C7DE3F833363}">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MBA900 - Presentation FINAL</Template>
  <TotalTime>279</TotalTime>
  <Words>1501</Words>
  <Application>Microsoft Office PowerPoint</Application>
  <PresentationFormat>Widescreen</PresentationFormat>
  <Paragraphs>112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Franklin Gothic Book</vt:lpstr>
      <vt:lpstr>Franklin Gothic Demi</vt:lpstr>
      <vt:lpstr>Google Sans</vt:lpstr>
      <vt:lpstr>Custom</vt:lpstr>
      <vt:lpstr>MenB Vaccine in the NT: Challenges and Opportunities</vt:lpstr>
      <vt:lpstr>NT Men B Vaccine Program</vt:lpstr>
      <vt:lpstr>NT School-Based Immunisation Program  </vt:lpstr>
      <vt:lpstr> The push forward:  CDC Immunisation Unit Steps In </vt:lpstr>
      <vt:lpstr>The journey so far: Successes   </vt:lpstr>
      <vt:lpstr>The journey so far: Barriers  </vt:lpstr>
      <vt:lpstr> Influence strategies that worked:</vt:lpstr>
      <vt:lpstr> Lessons Learnt:</vt:lpstr>
      <vt:lpstr>Thank you</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Heather Parker</dc:creator>
  <cp:lastModifiedBy>Heather Parker</cp:lastModifiedBy>
  <cp:revision>1</cp:revision>
  <dcterms:created xsi:type="dcterms:W3CDTF">2025-11-11T02:11:10Z</dcterms:created>
  <dcterms:modified xsi:type="dcterms:W3CDTF">2025-11-11T06:55:48Z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